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080108313" r:id="rId6"/>
    <p:sldId id="2080108267" r:id="rId7"/>
    <p:sldId id="2080108311" r:id="rId8"/>
    <p:sldId id="2080108316" r:id="rId9"/>
    <p:sldId id="2080108309" r:id="rId10"/>
    <p:sldId id="2080108314" r:id="rId11"/>
    <p:sldId id="2080108268" r:id="rId12"/>
    <p:sldId id="2080108310" r:id="rId13"/>
    <p:sldId id="2080108270" r:id="rId14"/>
    <p:sldId id="2080108299" r:id="rId15"/>
    <p:sldId id="2080108308" r:id="rId16"/>
    <p:sldId id="2080108317" r:id="rId17"/>
    <p:sldId id="2080108318" r:id="rId18"/>
    <p:sldId id="2080108319" r:id="rId19"/>
    <p:sldId id="2080108248" r:id="rId20"/>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3181F2-6B37-CE8E-AEA4-17F05554B20C}" name="Evelyn Morales Zarate" initials="EMZ" userId="S::evelyn.morales.zarate@partsradet.se::5ef804d1-1bce-430f-ba49-72ba6b8b275e" providerId="AD"/>
  <p188:author id="{ED5F07F7-007E-4595-F60D-C8E8EE0C0CE7}" name="Annamari Thorell" initials="AT" userId="S::annamari.thorell@partsradet.se::b62b62e9-0d11-4c8e-9d62-0f6b86d4d0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409" autoAdjust="0"/>
  </p:normalViewPr>
  <p:slideViewPr>
    <p:cSldViewPr snapToGrid="0">
      <p:cViewPr varScale="1">
        <p:scale>
          <a:sx n="128" d="100"/>
          <a:sy n="128" d="100"/>
        </p:scale>
        <p:origin x="113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2BAF-1660-4B7C-9874-968E662C11C3}" type="datetimeFigureOut">
              <a:rPr lang="sv-SE" smtClean="0"/>
              <a:t>2025-03-05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BF1469-00C0-4F80-AF0A-3B07C9EDB22E}" type="slidenum">
              <a:rPr lang="sv-SE" smtClean="0"/>
              <a:t>‹#›</a:t>
            </a:fld>
            <a:endParaRPr lang="sv-SE"/>
          </a:p>
        </p:txBody>
      </p:sp>
    </p:spTree>
    <p:extLst>
      <p:ext uri="{BB962C8B-B14F-4D97-AF65-F5344CB8AC3E}">
        <p14:creationId xmlns:p14="http://schemas.microsoft.com/office/powerpoint/2010/main" val="226934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TARJA</a:t>
            </a:r>
            <a:r>
              <a:rPr lang="sv-SE" dirty="0"/>
              <a:t> - Bilden som finns ute på webben är bättre så denna borde vara samma som den.</a:t>
            </a:r>
          </a:p>
        </p:txBody>
      </p:sp>
      <p:sp>
        <p:nvSpPr>
          <p:cNvPr id="4" name="Platshållare för bildnummer 3"/>
          <p:cNvSpPr>
            <a:spLocks noGrp="1"/>
          </p:cNvSpPr>
          <p:nvPr>
            <p:ph type="sldNum" sz="quarter" idx="5"/>
          </p:nvPr>
        </p:nvSpPr>
        <p:spPr/>
        <p:txBody>
          <a:bodyPr/>
          <a:lstStyle/>
          <a:p>
            <a:fld id="{CCBF1469-00C0-4F80-AF0A-3B07C9EDB22E}" type="slidenum">
              <a:rPr lang="sv-SE" smtClean="0"/>
              <a:t>1</a:t>
            </a:fld>
            <a:endParaRPr lang="sv-SE"/>
          </a:p>
        </p:txBody>
      </p:sp>
    </p:spTree>
    <p:extLst>
      <p:ext uri="{BB962C8B-B14F-4D97-AF65-F5344CB8AC3E}">
        <p14:creationId xmlns:p14="http://schemas.microsoft.com/office/powerpoint/2010/main" val="45382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672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2179-F8F6-9A48-2A7A-B7773434E6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A580D3-3744-6A76-9823-19CCDFF756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AF4590-8F7B-7CC6-8900-475B5EC2BE2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D0CC49A-2F12-9817-85F4-83865952D79B}"/>
              </a:ext>
            </a:extLst>
          </p:cNvPr>
          <p:cNvSpPr>
            <a:spLocks noGrp="1"/>
          </p:cNvSpPr>
          <p:nvPr>
            <p:ph type="sldNum" sz="quarter" idx="5"/>
          </p:nvPr>
        </p:nvSpPr>
        <p:spPr/>
        <p:txBody>
          <a:bodyPr/>
          <a:lstStyle/>
          <a:p>
            <a:fld id="{CCBF1469-00C0-4F80-AF0A-3B07C9EDB22E}" type="slidenum">
              <a:rPr lang="sv-SE" smtClean="0"/>
              <a:t>11</a:t>
            </a:fld>
            <a:endParaRPr lang="sv-SE"/>
          </a:p>
        </p:txBody>
      </p:sp>
    </p:spTree>
    <p:extLst>
      <p:ext uri="{BB962C8B-B14F-4D97-AF65-F5344CB8AC3E}">
        <p14:creationId xmlns:p14="http://schemas.microsoft.com/office/powerpoint/2010/main" val="355484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2179-F8F6-9A48-2A7A-B7773434E6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A580D3-3744-6A76-9823-19CCDFF756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AF4590-8F7B-7CC6-8900-475B5EC2BE2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2D0CC49A-2F12-9817-85F4-83865952D79B}"/>
              </a:ext>
            </a:extLst>
          </p:cNvPr>
          <p:cNvSpPr>
            <a:spLocks noGrp="1"/>
          </p:cNvSpPr>
          <p:nvPr>
            <p:ph type="sldNum" sz="quarter" idx="5"/>
          </p:nvPr>
        </p:nvSpPr>
        <p:spPr/>
        <p:txBody>
          <a:bodyPr/>
          <a:lstStyle/>
          <a:p>
            <a:fld id="{CCBF1469-00C0-4F80-AF0A-3B07C9EDB22E}" type="slidenum">
              <a:rPr lang="sv-SE" smtClean="0"/>
              <a:t>12</a:t>
            </a:fld>
            <a:endParaRPr lang="sv-SE"/>
          </a:p>
        </p:txBody>
      </p:sp>
    </p:spTree>
    <p:extLst>
      <p:ext uri="{BB962C8B-B14F-4D97-AF65-F5344CB8AC3E}">
        <p14:creationId xmlns:p14="http://schemas.microsoft.com/office/powerpoint/2010/main" val="724802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2179-F8F6-9A48-2A7A-B7773434E6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A580D3-3744-6A76-9823-19CCDFF756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AF4590-8F7B-7CC6-8900-475B5EC2BE2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2D0CC49A-2F12-9817-85F4-83865952D79B}"/>
              </a:ext>
            </a:extLst>
          </p:cNvPr>
          <p:cNvSpPr>
            <a:spLocks noGrp="1"/>
          </p:cNvSpPr>
          <p:nvPr>
            <p:ph type="sldNum" sz="quarter" idx="5"/>
          </p:nvPr>
        </p:nvSpPr>
        <p:spPr/>
        <p:txBody>
          <a:bodyPr/>
          <a:lstStyle/>
          <a:p>
            <a:fld id="{CCBF1469-00C0-4F80-AF0A-3B07C9EDB22E}" type="slidenum">
              <a:rPr lang="sv-SE" smtClean="0"/>
              <a:t>13</a:t>
            </a:fld>
            <a:endParaRPr lang="sv-SE"/>
          </a:p>
        </p:txBody>
      </p:sp>
    </p:spTree>
    <p:extLst>
      <p:ext uri="{BB962C8B-B14F-4D97-AF65-F5344CB8AC3E}">
        <p14:creationId xmlns:p14="http://schemas.microsoft.com/office/powerpoint/2010/main" val="3746183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2179-F8F6-9A48-2A7A-B7773434E64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6A580D3-3744-6A76-9823-19CCDFF7567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AAF4590-8F7B-7CC6-8900-475B5EC2BE29}"/>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2D0CC49A-2F12-9817-85F4-83865952D79B}"/>
              </a:ext>
            </a:extLst>
          </p:cNvPr>
          <p:cNvSpPr>
            <a:spLocks noGrp="1"/>
          </p:cNvSpPr>
          <p:nvPr>
            <p:ph type="sldNum" sz="quarter" idx="5"/>
          </p:nvPr>
        </p:nvSpPr>
        <p:spPr/>
        <p:txBody>
          <a:bodyPr/>
          <a:lstStyle/>
          <a:p>
            <a:fld id="{CCBF1469-00C0-4F80-AF0A-3B07C9EDB22E}" type="slidenum">
              <a:rPr lang="sv-SE" smtClean="0"/>
              <a:t>14</a:t>
            </a:fld>
            <a:endParaRPr lang="sv-SE"/>
          </a:p>
        </p:txBody>
      </p:sp>
    </p:spTree>
    <p:extLst>
      <p:ext uri="{BB962C8B-B14F-4D97-AF65-F5344CB8AC3E}">
        <p14:creationId xmlns:p14="http://schemas.microsoft.com/office/powerpoint/2010/main" val="3689723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B933-39E4-EFF7-D670-7FD2A30D92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96E8D7A-0156-A1D9-A092-325510878197}"/>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933DA7CD-D10F-3BB0-09CB-9D719115C10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40FE96E-88C9-C095-CE73-E8A0B71009F0}"/>
              </a:ext>
            </a:extLst>
          </p:cNvPr>
          <p:cNvSpPr>
            <a:spLocks noGrp="1"/>
          </p:cNvSpPr>
          <p:nvPr>
            <p:ph type="sldNum" sz="quarter" idx="5"/>
          </p:nvPr>
        </p:nvSpPr>
        <p:spPr/>
        <p:txBody>
          <a:bodyPr/>
          <a:lstStyle/>
          <a:p>
            <a:fld id="{CCBF1469-00C0-4F80-AF0A-3B07C9EDB22E}" type="slidenum">
              <a:rPr lang="sv-SE" smtClean="0"/>
              <a:t>15</a:t>
            </a:fld>
            <a:endParaRPr lang="sv-SE"/>
          </a:p>
        </p:txBody>
      </p:sp>
    </p:spTree>
    <p:extLst>
      <p:ext uri="{BB962C8B-B14F-4D97-AF65-F5344CB8AC3E}">
        <p14:creationId xmlns:p14="http://schemas.microsoft.com/office/powerpoint/2010/main" val="222809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b="1" spc="50" dirty="0">
              <a:effectLst/>
              <a:latin typeface="Arial Narrow" panose="020B0606020202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22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b="1" spc="50" dirty="0">
              <a:effectLst/>
              <a:latin typeface="Arial Narrow" panose="020B0606020202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51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b="1" spc="50" dirty="0">
              <a:effectLst/>
              <a:latin typeface="Arial Narrow" panose="020B0606020202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3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b="1" spc="50" dirty="0">
              <a:effectLst/>
              <a:latin typeface="Arial Narrow" panose="020B0606020202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42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b="1" spc="50" dirty="0">
              <a:effectLst/>
              <a:latin typeface="Arial Narrow" panose="020B0606020202030204" pitchFamily="34" charset="0"/>
              <a:cs typeface="Arial" panose="020B0604020202020204" pitchFamily="34"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30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Arbetsförhållanden</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Här diskuteras både fysiska och psykiska arbetsförhållanden. Det kan handla om att granska arbetsplatsens ergonomi, tillgänglighet, samtalston och jargong. Målet är att skapa en miljö som är anpassad för alla, oavsett exempelvis funktionsvariationer eller kön.</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Löner och anställningsvillkor</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I detta moment fokuseras på hur lönesättning och anställningsvillkor kan utformas på ett rättvist sätt, utan att någon riskerar att diskrimineras. Här är det viktigt att se över företagets lönekriterier och hur dessa tillämpas, samt säkerställa att alla har lika möjlighet till löneutveckling.</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Rekrytering och befordran</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Rekrytering och befordran är ofta processer där diskriminering kan uppstå, både medvetet och omedvetet. Genom att granska hur jobbannonser utformas, hur urvalsprocesser ser ut och vilka kriterier som används, kan arbetsgivare säkerställa att alla har samma chans att söka lediga tjänster och att befordras.</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Kompetensutveckling och utbildning</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En viktig del i att främja lika möjligheter är att ge alla medarbetare tillgång till kompetensutveckling. Det innebär att både formella utbildningar och informella lärandemöjligheter bör vara tillgängliga för alla, oavsett bakgrund.</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Föräldraskap och arbete</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Slutligen fokuserar ett av rummen på hur arbetsplatsen kan stödja medarbetare i att förena arbetsliv och föräldraskap. Här diskuteras exempelvis flexibla arbetstider, möjlighet att arbeta hemifrån samt attityder kring föräldraledighet.</a:t>
            </a:r>
          </a:p>
          <a:p>
            <a:pPr>
              <a:lnSpc>
                <a:spcPts val="1300"/>
              </a:lnSpc>
              <a:spcBef>
                <a:spcPts val="1300"/>
              </a:spcBef>
              <a:spcAft>
                <a:spcPts val="600"/>
              </a:spcAft>
            </a:pP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285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Arbetsförhållanden</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Här diskuteras både fysiska och psykiska arbetsförhållanden. Det kan handla om att granska arbetsplatsens ergonomi, tillgänglighet, samtalston och jargong. Målet är att skapa en miljö som är anpassad för alla, oavsett exempelvis funktionsvariationer eller kön.</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Löner och anställningsvillkor</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I detta moment fokuseras på hur lönesättning och anställningsvillkor kan utformas på ett rättvist sätt, utan att någon riskerar att diskrimineras. Här är det viktigt att se över företagets lönekriterier och hur dessa tillämpas, samt säkerställa att alla har lika möjlighet till löneutveckling.</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Rekrytering och befordran</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Rekrytering och befordran är ofta processer där diskriminering kan uppstå, både medvetet och omedvetet. Genom att granska hur jobbannonser utformas, hur urvalsprocesser ser ut och vilka kriterier som används, kan arbetsgivare säkerställa att alla har samma chans att söka lediga tjänster och att befordras.</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Kompetensutveckling och utbildning</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En viktig del i att främja lika möjligheter är att ge alla medarbetare tillgång till kompetensutveckling. Det innebär att både formella utbildningar och informella lärandemöjligheter bör vara tillgängliga för alla, oavsett bakgrund.</a:t>
            </a:r>
          </a:p>
          <a:p>
            <a:pPr marL="742950" lvl="1" indent="-285750">
              <a:lnSpc>
                <a:spcPct val="107000"/>
              </a:lnSpc>
              <a:spcAft>
                <a:spcPts val="800"/>
              </a:spcAft>
              <a:buSzPts val="1000"/>
              <a:buFont typeface="Courier New" panose="02070309020205020404" pitchFamily="49" charset="0"/>
              <a:buChar char="o"/>
              <a:tabLst>
                <a:tab pos="685800" algn="l"/>
              </a:tabLs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Föräldraskap och arbete</a:t>
            </a:r>
            <a:br>
              <a:rPr lang="sv-SE" sz="1800" kern="100" dirty="0">
                <a:effectLst/>
                <a:latin typeface="Aptos" panose="020B0004020202020204" pitchFamily="34" charset="0"/>
                <a:ea typeface="Aptos" panose="020B0004020202020204" pitchFamily="34" charset="0"/>
                <a:cs typeface="Times New Roman" panose="02020603050405020304" pitchFamily="18" charset="0"/>
              </a:rPr>
            </a:br>
            <a:r>
              <a:rPr lang="sv-SE" sz="1800" kern="100" dirty="0">
                <a:effectLst/>
                <a:latin typeface="Aptos" panose="020B0004020202020204" pitchFamily="34" charset="0"/>
                <a:ea typeface="Aptos" panose="020B0004020202020204" pitchFamily="34" charset="0"/>
                <a:cs typeface="Times New Roman" panose="02020603050405020304" pitchFamily="18" charset="0"/>
              </a:rPr>
              <a:t>Slutligen fokuserar ett av rummen på hur arbetsplatsen kan stödja medarbetare i att förena arbetsliv och föräldraskap. Här diskuteras exempelvis flexibla arbetstider, möjlighet att arbeta hemifrån samt attityder kring föräldraledighet.</a:t>
            </a:r>
          </a:p>
          <a:p>
            <a:pPr>
              <a:lnSpc>
                <a:spcPts val="1300"/>
              </a:lnSpc>
              <a:spcBef>
                <a:spcPts val="1300"/>
              </a:spcBef>
              <a:spcAft>
                <a:spcPts val="600"/>
              </a:spcAft>
            </a:pP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6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300"/>
              </a:lnSpc>
              <a:spcBef>
                <a:spcPts val="1300"/>
              </a:spcBef>
              <a:spcAft>
                <a:spcPts val="600"/>
              </a:spcAft>
            </a:pPr>
            <a:endParaRPr lang="sv-SE" sz="1800" dirty="0">
              <a:effectLst/>
              <a:latin typeface="Book Antiqua" panose="02040602050305030304"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CBF1469-00C0-4F80-AF0A-3B07C9EDB22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84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1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typbild 1">
    <p:bg>
      <p:bgPr>
        <a:solidFill>
          <a:schemeClr val="accent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5128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bild 4">
    <p:bg>
      <p:bgPr>
        <a:solidFill>
          <a:schemeClr val="accent4"/>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209D22FB-BB9B-4DD8-82B0-03157E037C44}"/>
              </a:ext>
            </a:extLst>
          </p:cNvPr>
          <p:cNvSpPr>
            <a:spLocks noGrp="1"/>
          </p:cNvSpPr>
          <p:nvPr>
            <p:ph type="ctrTitle" hasCustomPrompt="1"/>
          </p:nvPr>
        </p:nvSpPr>
        <p:spPr>
          <a:xfrm>
            <a:off x="665327" y="1518894"/>
            <a:ext cx="7505489" cy="1085272"/>
          </a:xfrm>
        </p:spPr>
        <p:txBody>
          <a:bodyPr anchor="b"/>
          <a:lstStyle>
            <a:lvl1pPr algn="l">
              <a:defRPr sz="4000">
                <a:solidFill>
                  <a:schemeClr val="bg1"/>
                </a:solidFill>
              </a:defRPr>
            </a:lvl1pPr>
          </a:lstStyle>
          <a:p>
            <a:r>
              <a:rPr lang="sv-SE"/>
              <a:t>Presentationens titel</a:t>
            </a:r>
          </a:p>
        </p:txBody>
      </p:sp>
      <p:cxnSp>
        <p:nvCxnSpPr>
          <p:cNvPr id="9" name="Rak koppling 8">
            <a:extLst>
              <a:ext uri="{FF2B5EF4-FFF2-40B4-BE49-F238E27FC236}">
                <a16:creationId xmlns:a16="http://schemas.microsoft.com/office/drawing/2014/main" id="{89EB38E4-087A-685B-26D3-0CC1E4201FEA}"/>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12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bild 5">
    <p:bg>
      <p:bgPr>
        <a:solidFill>
          <a:schemeClr val="accent5"/>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96E7142F-0C6A-4961-B2A0-BA2B6CC5153A}"/>
              </a:ext>
            </a:extLst>
          </p:cNvPr>
          <p:cNvSpPr>
            <a:spLocks noGrp="1"/>
          </p:cNvSpPr>
          <p:nvPr>
            <p:ph type="ctrTitle" hasCustomPrompt="1"/>
          </p:nvPr>
        </p:nvSpPr>
        <p:spPr>
          <a:xfrm>
            <a:off x="665327" y="1518894"/>
            <a:ext cx="7512021" cy="1085272"/>
          </a:xfrm>
        </p:spPr>
        <p:txBody>
          <a:bodyPr anchor="b"/>
          <a:lstStyle>
            <a:lvl1pPr algn="l">
              <a:defRPr sz="4000">
                <a:solidFill>
                  <a:schemeClr val="bg1"/>
                </a:solidFill>
              </a:defRPr>
            </a:lvl1pPr>
          </a:lstStyle>
          <a:p>
            <a:r>
              <a:rPr lang="sv-SE"/>
              <a:t>Presentationens titel</a:t>
            </a:r>
          </a:p>
        </p:txBody>
      </p:sp>
      <p:cxnSp>
        <p:nvCxnSpPr>
          <p:cNvPr id="9" name="Rak koppling 8">
            <a:extLst>
              <a:ext uri="{FF2B5EF4-FFF2-40B4-BE49-F238E27FC236}">
                <a16:creationId xmlns:a16="http://schemas.microsoft.com/office/drawing/2014/main" id="{961A5823-4C14-543B-C5CF-65D1362A116F}"/>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80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bild 6">
    <p:bg>
      <p:bgPr>
        <a:solidFill>
          <a:schemeClr val="accent6"/>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solidFill>
                  <a:schemeClr val="tx1"/>
                </a:solidFill>
                <a:latin typeface="+mn-lt"/>
                <a:cs typeface="Arial" panose="020B0604020202020204" pitchFamily="34" charset="0"/>
              </a:rPr>
              <a:t>© www.partsradet.se</a:t>
            </a:r>
          </a:p>
        </p:txBody>
      </p:sp>
      <p:pic>
        <p:nvPicPr>
          <p:cNvPr id="7" name="Partsrådet_Logo_LeftAligned-White.png" descr="Partsrådet_Logo_LeftAligned-White.png">
            <a:extLst>
              <a:ext uri="{FF2B5EF4-FFF2-40B4-BE49-F238E27FC236}">
                <a16:creationId xmlns:a16="http://schemas.microsoft.com/office/drawing/2014/main" id="{8CED32C5-CFD3-40B3-AEE7-6A6CE0EEB7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696249" y="477608"/>
            <a:ext cx="2090230" cy="407348"/>
          </a:xfrm>
          <a:prstGeom prst="rect">
            <a:avLst/>
          </a:prstGeom>
          <a:ln w="12700">
            <a:miter lim="400000"/>
          </a:ln>
        </p:spPr>
      </p:pic>
      <p:sp>
        <p:nvSpPr>
          <p:cNvPr id="9" name="Rubrik 1">
            <a:extLst>
              <a:ext uri="{FF2B5EF4-FFF2-40B4-BE49-F238E27FC236}">
                <a16:creationId xmlns:a16="http://schemas.microsoft.com/office/drawing/2014/main" id="{5950301B-E090-4B65-8966-5BB06FE3D6F0}"/>
              </a:ext>
            </a:extLst>
          </p:cNvPr>
          <p:cNvSpPr>
            <a:spLocks noGrp="1"/>
          </p:cNvSpPr>
          <p:nvPr>
            <p:ph type="ctrTitle" hasCustomPrompt="1"/>
          </p:nvPr>
        </p:nvSpPr>
        <p:spPr>
          <a:xfrm>
            <a:off x="665327" y="1518894"/>
            <a:ext cx="7508755" cy="1085272"/>
          </a:xfrm>
        </p:spPr>
        <p:txBody>
          <a:bodyPr anchor="b"/>
          <a:lstStyle>
            <a:lvl1pPr algn="l">
              <a:defRPr sz="4000">
                <a:solidFill>
                  <a:schemeClr val="tx1"/>
                </a:solidFill>
              </a:defRPr>
            </a:lvl1pPr>
          </a:lstStyle>
          <a:p>
            <a:r>
              <a:rPr lang="sv-SE"/>
              <a:t>Presentationens titel</a:t>
            </a:r>
          </a:p>
        </p:txBody>
      </p:sp>
      <p:cxnSp>
        <p:nvCxnSpPr>
          <p:cNvPr id="10" name="Rak koppling 9">
            <a:extLst>
              <a:ext uri="{FF2B5EF4-FFF2-40B4-BE49-F238E27FC236}">
                <a16:creationId xmlns:a16="http://schemas.microsoft.com/office/drawing/2014/main" id="{755DF10D-57ED-64AE-3F44-22F056267B41}"/>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33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bild 1">
    <p:bg>
      <p:bgPr>
        <a:solidFill>
          <a:schemeClr val="accent1"/>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4C8DA97C-7FBC-4A43-BF94-9CA988742F3A}"/>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9153939" cy="5143500"/>
          </a:xfrm>
          <a:prstGeom prst="rect">
            <a:avLst/>
          </a:prstGeom>
          <a:solidFill>
            <a:srgbClr val="33336B"/>
          </a:solidFill>
        </p:spPr>
      </p:pic>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78690" y="797010"/>
            <a:ext cx="7479063" cy="290262"/>
          </a:xfrm>
        </p:spPr>
        <p:txBody>
          <a:bodyPr/>
          <a:lstStyle>
            <a:lvl1pPr>
              <a:defRPr sz="2000">
                <a:solidFill>
                  <a:schemeClr val="bg1"/>
                </a:solidFill>
              </a:defRPr>
            </a:lvl1pPr>
          </a:lstStyle>
          <a:p>
            <a:r>
              <a:rPr lang="sv-SE"/>
              <a:t>Agenda</a:t>
            </a:r>
          </a:p>
        </p:txBody>
      </p:sp>
      <p:sp>
        <p:nvSpPr>
          <p:cNvPr id="6" name="Platshållare för text 4">
            <a:extLst>
              <a:ext uri="{FF2B5EF4-FFF2-40B4-BE49-F238E27FC236}">
                <a16:creationId xmlns:a16="http://schemas.microsoft.com/office/drawing/2014/main" id="{05529A7F-A6A9-43F3-AD17-6FC52C2504E6}"/>
              </a:ext>
            </a:extLst>
          </p:cNvPr>
          <p:cNvSpPr>
            <a:spLocks noGrp="1"/>
          </p:cNvSpPr>
          <p:nvPr>
            <p:ph type="body" sz="quarter" idx="11" hasCustomPrompt="1"/>
          </p:nvPr>
        </p:nvSpPr>
        <p:spPr>
          <a:xfrm>
            <a:off x="678503" y="1221794"/>
            <a:ext cx="7479063"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Platshållare för text 3">
            <a:extLst>
              <a:ext uri="{FF2B5EF4-FFF2-40B4-BE49-F238E27FC236}">
                <a16:creationId xmlns:a16="http://schemas.microsoft.com/office/drawing/2014/main" id="{12AA2CC5-55C7-9B8E-27EF-02A2C5668F79}"/>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text 3">
            <a:extLst>
              <a:ext uri="{FF2B5EF4-FFF2-40B4-BE49-F238E27FC236}">
                <a16:creationId xmlns:a16="http://schemas.microsoft.com/office/drawing/2014/main" id="{F83AB0ED-1D12-E93E-FFA6-A69A2A7D0FE0}"/>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4279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bild 2">
    <p:bg>
      <p:bgPr>
        <a:solidFill>
          <a:schemeClr val="accent2"/>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0A3E5216-4152-4E1E-8C8E-A6D70C5EF358}"/>
              </a:ext>
            </a:extLst>
          </p:cNvPr>
          <p:cNvSpPr>
            <a:spLocks noGrp="1"/>
          </p:cNvSpPr>
          <p:nvPr>
            <p:ph type="title" hasCustomPrompt="1"/>
          </p:nvPr>
        </p:nvSpPr>
        <p:spPr>
          <a:xfrm>
            <a:off x="678691" y="797010"/>
            <a:ext cx="7492126" cy="290262"/>
          </a:xfrm>
        </p:spPr>
        <p:txBody>
          <a:bodyPr/>
          <a:lstStyle>
            <a:lvl1pPr>
              <a:defRPr sz="2000">
                <a:solidFill>
                  <a:schemeClr val="bg1"/>
                </a:solidFill>
              </a:defRPr>
            </a:lvl1pPr>
          </a:lstStyle>
          <a:p>
            <a:r>
              <a:rPr lang="sv-SE"/>
              <a:t>Agenda</a:t>
            </a:r>
          </a:p>
        </p:txBody>
      </p:sp>
      <p:sp>
        <p:nvSpPr>
          <p:cNvPr id="14" name="Platshållare för text 4">
            <a:extLst>
              <a:ext uri="{FF2B5EF4-FFF2-40B4-BE49-F238E27FC236}">
                <a16:creationId xmlns:a16="http://schemas.microsoft.com/office/drawing/2014/main" id="{6F6CC3BF-5764-490C-88B2-B574A024956B}"/>
              </a:ext>
            </a:extLst>
          </p:cNvPr>
          <p:cNvSpPr>
            <a:spLocks noGrp="1"/>
          </p:cNvSpPr>
          <p:nvPr>
            <p:ph type="body" sz="quarter" idx="11" hasCustomPrompt="1"/>
          </p:nvPr>
        </p:nvSpPr>
        <p:spPr>
          <a:xfrm>
            <a:off x="678503" y="1221794"/>
            <a:ext cx="7492126"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CFC4C5DB-D033-70A4-DE8A-737DA73AB994}"/>
              </a:ext>
            </a:extLst>
          </p:cNvPr>
          <p:cNvSpPr>
            <a:spLocks noGrp="1"/>
          </p:cNvSpPr>
          <p:nvPr>
            <p:ph type="body" sz="quarter" idx="15" hasCustomPrompt="1"/>
          </p:nvPr>
        </p:nvSpPr>
        <p:spPr>
          <a:xfrm>
            <a:off x="4572000" y="2245631"/>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8632E88E-1FF2-C164-A958-51382956A348}"/>
              </a:ext>
            </a:extLst>
          </p:cNvPr>
          <p:cNvSpPr>
            <a:spLocks noGrp="1"/>
          </p:cNvSpPr>
          <p:nvPr>
            <p:ph type="body" sz="quarter" idx="14" hasCustomPrompt="1"/>
          </p:nvPr>
        </p:nvSpPr>
        <p:spPr>
          <a:xfrm>
            <a:off x="693920" y="2245630"/>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004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bild 3">
    <p:bg>
      <p:bgPr>
        <a:solidFill>
          <a:schemeClr val="accent3"/>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E8659532-71D9-4C2A-BEB4-6E83742EBC3A}"/>
              </a:ext>
            </a:extLst>
          </p:cNvPr>
          <p:cNvSpPr>
            <a:spLocks noGrp="1"/>
          </p:cNvSpPr>
          <p:nvPr>
            <p:ph type="title" hasCustomPrompt="1"/>
          </p:nvPr>
        </p:nvSpPr>
        <p:spPr>
          <a:xfrm>
            <a:off x="678691" y="797010"/>
            <a:ext cx="7488860" cy="290262"/>
          </a:xfrm>
        </p:spPr>
        <p:txBody>
          <a:bodyPr/>
          <a:lstStyle>
            <a:lvl1pPr>
              <a:defRPr sz="2000">
                <a:solidFill>
                  <a:schemeClr val="bg1"/>
                </a:solidFill>
              </a:defRPr>
            </a:lvl1pPr>
          </a:lstStyle>
          <a:p>
            <a:r>
              <a:rPr lang="sv-SE"/>
              <a:t>Agenda</a:t>
            </a:r>
          </a:p>
        </p:txBody>
      </p:sp>
      <p:sp>
        <p:nvSpPr>
          <p:cNvPr id="14" name="Platshållare för text 4">
            <a:extLst>
              <a:ext uri="{FF2B5EF4-FFF2-40B4-BE49-F238E27FC236}">
                <a16:creationId xmlns:a16="http://schemas.microsoft.com/office/drawing/2014/main" id="{B6833E3C-7433-41E0-A555-C8652BBAC4B5}"/>
              </a:ext>
            </a:extLst>
          </p:cNvPr>
          <p:cNvSpPr>
            <a:spLocks noGrp="1"/>
          </p:cNvSpPr>
          <p:nvPr>
            <p:ph type="body" sz="quarter" idx="11" hasCustomPrompt="1"/>
          </p:nvPr>
        </p:nvSpPr>
        <p:spPr>
          <a:xfrm>
            <a:off x="678503" y="1221794"/>
            <a:ext cx="7488860"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2AC2B6D7-37AA-3845-7E43-8198351EC40F}"/>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2F85F23C-9AA2-CB7B-6A87-FB5BC87C2078}"/>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1695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bild 4">
    <p:bg>
      <p:bgPr>
        <a:solidFill>
          <a:schemeClr val="accent4"/>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DF8F2E47-A9F2-4AA1-8F0A-13BE59D4E113}"/>
              </a:ext>
            </a:extLst>
          </p:cNvPr>
          <p:cNvSpPr>
            <a:spLocks noGrp="1"/>
          </p:cNvSpPr>
          <p:nvPr>
            <p:ph type="title" hasCustomPrompt="1"/>
          </p:nvPr>
        </p:nvSpPr>
        <p:spPr>
          <a:xfrm>
            <a:off x="678690" y="797010"/>
            <a:ext cx="7505189" cy="290262"/>
          </a:xfrm>
        </p:spPr>
        <p:txBody>
          <a:bodyPr/>
          <a:lstStyle>
            <a:lvl1pPr>
              <a:defRPr sz="2000">
                <a:solidFill>
                  <a:schemeClr val="bg1"/>
                </a:solidFill>
              </a:defRPr>
            </a:lvl1pPr>
          </a:lstStyle>
          <a:p>
            <a:r>
              <a:rPr lang="sv-SE"/>
              <a:t>Agenda</a:t>
            </a:r>
          </a:p>
        </p:txBody>
      </p:sp>
      <p:sp>
        <p:nvSpPr>
          <p:cNvPr id="14" name="Platshållare för text 4">
            <a:extLst>
              <a:ext uri="{FF2B5EF4-FFF2-40B4-BE49-F238E27FC236}">
                <a16:creationId xmlns:a16="http://schemas.microsoft.com/office/drawing/2014/main" id="{03C5C7EE-04E4-4188-BAB0-D393FDEFABCB}"/>
              </a:ext>
            </a:extLst>
          </p:cNvPr>
          <p:cNvSpPr>
            <a:spLocks noGrp="1"/>
          </p:cNvSpPr>
          <p:nvPr>
            <p:ph type="body" sz="quarter" idx="11" hasCustomPrompt="1"/>
          </p:nvPr>
        </p:nvSpPr>
        <p:spPr>
          <a:xfrm>
            <a:off x="678503" y="1221794"/>
            <a:ext cx="7505189"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FF406797-2443-B826-1A6C-E970C3CCEB4A}"/>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EA6A572B-C426-00D4-B8A5-A6B4DEE01721}"/>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14709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bild 5">
    <p:bg>
      <p:bgPr>
        <a:solidFill>
          <a:schemeClr val="accent5"/>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5" name="Picture 8">
            <a:extLst>
              <a:ext uri="{FF2B5EF4-FFF2-40B4-BE49-F238E27FC236}">
                <a16:creationId xmlns:a16="http://schemas.microsoft.com/office/drawing/2014/main" id="{E6EBDE2B-C057-4431-8D4E-EEAD93B513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Rubrik 1">
            <a:extLst>
              <a:ext uri="{FF2B5EF4-FFF2-40B4-BE49-F238E27FC236}">
                <a16:creationId xmlns:a16="http://schemas.microsoft.com/office/drawing/2014/main" id="{C301280B-A3EA-4073-8ECA-7ECB79108667}"/>
              </a:ext>
            </a:extLst>
          </p:cNvPr>
          <p:cNvSpPr>
            <a:spLocks noGrp="1"/>
          </p:cNvSpPr>
          <p:nvPr>
            <p:ph type="title" hasCustomPrompt="1"/>
          </p:nvPr>
        </p:nvSpPr>
        <p:spPr>
          <a:xfrm>
            <a:off x="678691" y="797010"/>
            <a:ext cx="7492126" cy="290262"/>
          </a:xfrm>
        </p:spPr>
        <p:txBody>
          <a:bodyPr/>
          <a:lstStyle>
            <a:lvl1pPr>
              <a:defRPr sz="2000">
                <a:solidFill>
                  <a:schemeClr val="bg1"/>
                </a:solidFill>
              </a:defRPr>
            </a:lvl1pPr>
          </a:lstStyle>
          <a:p>
            <a:r>
              <a:rPr lang="sv-SE"/>
              <a:t>Agenda</a:t>
            </a:r>
          </a:p>
        </p:txBody>
      </p:sp>
      <p:sp>
        <p:nvSpPr>
          <p:cNvPr id="14" name="Platshållare för text 4">
            <a:extLst>
              <a:ext uri="{FF2B5EF4-FFF2-40B4-BE49-F238E27FC236}">
                <a16:creationId xmlns:a16="http://schemas.microsoft.com/office/drawing/2014/main" id="{8D0B9D92-F0A9-4C9C-8269-C42D09043B39}"/>
              </a:ext>
            </a:extLst>
          </p:cNvPr>
          <p:cNvSpPr>
            <a:spLocks noGrp="1"/>
          </p:cNvSpPr>
          <p:nvPr>
            <p:ph type="body" sz="quarter" idx="11" hasCustomPrompt="1"/>
          </p:nvPr>
        </p:nvSpPr>
        <p:spPr>
          <a:xfrm>
            <a:off x="678503" y="1221794"/>
            <a:ext cx="7492126" cy="707090"/>
          </a:xfrm>
        </p:spPr>
        <p:txBody>
          <a:bodyPr/>
          <a:lstStyle>
            <a:lvl1pPr marL="0" indent="0">
              <a:buFontTx/>
              <a:buNone/>
              <a:defRPr>
                <a:solidFill>
                  <a:schemeClr val="bg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35B3DEC6-69EC-A3EA-D435-85256CA012FA}"/>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0180EC55-156F-89B6-EE6C-4FC9BAAB50F3}"/>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bg1"/>
                </a:solidFill>
                <a:latin typeface="+mj-lt"/>
              </a:defRPr>
            </a:lvl1pPr>
            <a:lvl2pPr>
              <a:defRPr sz="1000">
                <a:solidFill>
                  <a:schemeClr val="bg1"/>
                </a:solidFill>
                <a:latin typeface="+mj-lt"/>
              </a:defRPr>
            </a:lvl2pPr>
            <a:lvl3pPr>
              <a:defRPr sz="1000">
                <a:solidFill>
                  <a:schemeClr val="bg1"/>
                </a:solidFill>
                <a:latin typeface="+mj-lt"/>
              </a:defRPr>
            </a:lvl3pPr>
            <a:lvl4pPr>
              <a:defRPr sz="1000">
                <a:solidFill>
                  <a:schemeClr val="bg1"/>
                </a:solidFill>
                <a:latin typeface="+mj-lt"/>
              </a:defRPr>
            </a:lvl4pPr>
            <a:lvl5pPr>
              <a:defRPr sz="1000">
                <a:solidFill>
                  <a:schemeClr val="bg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8630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bild 6">
    <p:bg>
      <p:bgPr>
        <a:solidFill>
          <a:schemeClr val="accent6"/>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chemeClr val="tx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79503D5A-B9D0-48BF-9C30-EC011CF5CA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Rubrik 1">
            <a:extLst>
              <a:ext uri="{FF2B5EF4-FFF2-40B4-BE49-F238E27FC236}">
                <a16:creationId xmlns:a16="http://schemas.microsoft.com/office/drawing/2014/main" id="{032AB630-6C83-40FB-8F89-4BD261A2D260}"/>
              </a:ext>
            </a:extLst>
          </p:cNvPr>
          <p:cNvSpPr>
            <a:spLocks noGrp="1"/>
          </p:cNvSpPr>
          <p:nvPr>
            <p:ph type="title" hasCustomPrompt="1"/>
          </p:nvPr>
        </p:nvSpPr>
        <p:spPr>
          <a:xfrm>
            <a:off x="678691" y="797010"/>
            <a:ext cx="7488860" cy="290262"/>
          </a:xfrm>
        </p:spPr>
        <p:txBody>
          <a:bodyPr/>
          <a:lstStyle>
            <a:lvl1pPr>
              <a:defRPr sz="2000">
                <a:solidFill>
                  <a:schemeClr val="tx1"/>
                </a:solidFill>
              </a:defRPr>
            </a:lvl1pPr>
          </a:lstStyle>
          <a:p>
            <a:r>
              <a:rPr lang="sv-SE"/>
              <a:t>Agenda</a:t>
            </a:r>
          </a:p>
        </p:txBody>
      </p:sp>
      <p:sp>
        <p:nvSpPr>
          <p:cNvPr id="15" name="Platshållare för text 4">
            <a:extLst>
              <a:ext uri="{FF2B5EF4-FFF2-40B4-BE49-F238E27FC236}">
                <a16:creationId xmlns:a16="http://schemas.microsoft.com/office/drawing/2014/main" id="{789AF464-376E-4204-8AA6-7DB34DC43C87}"/>
              </a:ext>
            </a:extLst>
          </p:cNvPr>
          <p:cNvSpPr>
            <a:spLocks noGrp="1"/>
          </p:cNvSpPr>
          <p:nvPr>
            <p:ph type="body" sz="quarter" idx="11" hasCustomPrompt="1"/>
          </p:nvPr>
        </p:nvSpPr>
        <p:spPr>
          <a:xfrm>
            <a:off x="678503" y="1221794"/>
            <a:ext cx="7488860" cy="707090"/>
          </a:xfrm>
        </p:spPr>
        <p:txBody>
          <a:bodyPr/>
          <a:lstStyle>
            <a:lvl1pPr marL="0" indent="0">
              <a:buFontTx/>
              <a:buNone/>
              <a:defRPr>
                <a:solidFill>
                  <a:schemeClr val="tx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225369C8-2519-122C-8B12-9AB362BA471F}"/>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F828E8B8-4CD4-5DBE-26BC-2D2C96F7AA6B}"/>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012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bild 7">
    <p:bg>
      <p:bgPr>
        <a:solidFill>
          <a:schemeClr val="tx2"/>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9A4614F2-746F-409C-B68D-4E90704344C6}"/>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0"/>
            <a:ext cx="9153939" cy="5143500"/>
          </a:xfrm>
          <a:prstGeom prst="rect">
            <a:avLst/>
          </a:prstGeom>
        </p:spPr>
      </p:pic>
      <p:sp>
        <p:nvSpPr>
          <p:cNvPr id="12" name="Line">
            <a:extLst>
              <a:ext uri="{FF2B5EF4-FFF2-40B4-BE49-F238E27FC236}">
                <a16:creationId xmlns:a16="http://schemas.microsoft.com/office/drawing/2014/main" id="{4989F6FC-34DF-4E28-9F1C-069DDF79A4E1}"/>
              </a:ext>
            </a:extLst>
          </p:cNvPr>
          <p:cNvSpPr/>
          <p:nvPr userDrawn="1"/>
        </p:nvSpPr>
        <p:spPr>
          <a:xfrm flipV="1">
            <a:off x="693920" y="1142135"/>
            <a:ext cx="855605" cy="0"/>
          </a:xfrm>
          <a:prstGeom prst="line">
            <a:avLst/>
          </a:prstGeom>
          <a:ln w="38100">
            <a:solidFill>
              <a:schemeClr val="tx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latin typeface="Arial" panose="020B0604020202020204" pitchFamily="34" charset="0"/>
              <a:cs typeface="Arial" panose="020B0604020202020204" pitchFamily="34" charset="0"/>
            </a:endParaRPr>
          </a:p>
        </p:txBody>
      </p:sp>
      <p:pic>
        <p:nvPicPr>
          <p:cNvPr id="10" name="Picture 14">
            <a:extLst>
              <a:ext uri="{FF2B5EF4-FFF2-40B4-BE49-F238E27FC236}">
                <a16:creationId xmlns:a16="http://schemas.microsoft.com/office/drawing/2014/main" id="{79503D5A-B9D0-48BF-9C30-EC011CF5CA8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Rubrik 1">
            <a:extLst>
              <a:ext uri="{FF2B5EF4-FFF2-40B4-BE49-F238E27FC236}">
                <a16:creationId xmlns:a16="http://schemas.microsoft.com/office/drawing/2014/main" id="{2E4E8D4F-E69B-473D-8DBF-C5F5D734DEA9}"/>
              </a:ext>
            </a:extLst>
          </p:cNvPr>
          <p:cNvSpPr>
            <a:spLocks noGrp="1"/>
          </p:cNvSpPr>
          <p:nvPr>
            <p:ph type="title" hasCustomPrompt="1"/>
          </p:nvPr>
        </p:nvSpPr>
        <p:spPr>
          <a:xfrm>
            <a:off x="678691" y="797010"/>
            <a:ext cx="7492126" cy="290262"/>
          </a:xfrm>
        </p:spPr>
        <p:txBody>
          <a:bodyPr/>
          <a:lstStyle>
            <a:lvl1pPr>
              <a:defRPr sz="2000">
                <a:solidFill>
                  <a:schemeClr val="tx1"/>
                </a:solidFill>
              </a:defRPr>
            </a:lvl1pPr>
          </a:lstStyle>
          <a:p>
            <a:r>
              <a:rPr lang="sv-SE"/>
              <a:t>Agenda</a:t>
            </a:r>
          </a:p>
        </p:txBody>
      </p:sp>
      <p:sp>
        <p:nvSpPr>
          <p:cNvPr id="15" name="Platshållare för text 4">
            <a:extLst>
              <a:ext uri="{FF2B5EF4-FFF2-40B4-BE49-F238E27FC236}">
                <a16:creationId xmlns:a16="http://schemas.microsoft.com/office/drawing/2014/main" id="{1F762AAD-DB42-41A1-B528-C2B9F1260719}"/>
              </a:ext>
            </a:extLst>
          </p:cNvPr>
          <p:cNvSpPr>
            <a:spLocks noGrp="1"/>
          </p:cNvSpPr>
          <p:nvPr>
            <p:ph type="body" sz="quarter" idx="11" hasCustomPrompt="1"/>
          </p:nvPr>
        </p:nvSpPr>
        <p:spPr>
          <a:xfrm>
            <a:off x="678503" y="1221794"/>
            <a:ext cx="7492126" cy="707090"/>
          </a:xfrm>
        </p:spPr>
        <p:txBody>
          <a:bodyPr/>
          <a:lstStyle>
            <a:lvl1pPr marL="0" indent="0">
              <a:buFontTx/>
              <a:buNone/>
              <a:defRPr>
                <a:solidFill>
                  <a:schemeClr val="tx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sv-SE"/>
              <a:t>Underrubrik</a:t>
            </a:r>
          </a:p>
        </p:txBody>
      </p:sp>
      <p:sp>
        <p:nvSpPr>
          <p:cNvPr id="16" name="Platshållare för text 3">
            <a:extLst>
              <a:ext uri="{FF2B5EF4-FFF2-40B4-BE49-F238E27FC236}">
                <a16:creationId xmlns:a16="http://schemas.microsoft.com/office/drawing/2014/main" id="{36BF08A0-B10A-45D0-BCFF-94D99A61E158}"/>
              </a:ext>
            </a:extLst>
          </p:cNvPr>
          <p:cNvSpPr>
            <a:spLocks noGrp="1"/>
          </p:cNvSpPr>
          <p:nvPr>
            <p:ph type="body" sz="quarter" idx="14" hasCustomPrompt="1"/>
          </p:nvPr>
        </p:nvSpPr>
        <p:spPr>
          <a:xfrm>
            <a:off x="4572000" y="2245631"/>
            <a:ext cx="3585566"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7" name="Platshållare för text 3">
            <a:extLst>
              <a:ext uri="{FF2B5EF4-FFF2-40B4-BE49-F238E27FC236}">
                <a16:creationId xmlns:a16="http://schemas.microsoft.com/office/drawing/2014/main" id="{866E10DB-0252-EE0A-E836-075FC4A205AB}"/>
              </a:ext>
            </a:extLst>
          </p:cNvPr>
          <p:cNvSpPr>
            <a:spLocks noGrp="1"/>
          </p:cNvSpPr>
          <p:nvPr>
            <p:ph type="body" sz="quarter" idx="15" hasCustomPrompt="1"/>
          </p:nvPr>
        </p:nvSpPr>
        <p:spPr>
          <a:xfrm>
            <a:off x="693920" y="2245630"/>
            <a:ext cx="3585566" cy="2739289"/>
          </a:xfrm>
        </p:spPr>
        <p:txBody>
          <a:bodyPr/>
          <a:lstStyle>
            <a:lvl1pPr marL="268288" indent="-268288">
              <a:spcBef>
                <a:spcPts val="0"/>
              </a:spcBef>
              <a:defRPr sz="1200">
                <a:solidFill>
                  <a:schemeClr val="tx1"/>
                </a:solidFill>
                <a:latin typeface="+mj-lt"/>
              </a:defRPr>
            </a:lvl1pPr>
            <a:lvl2pPr>
              <a:defRPr sz="1000">
                <a:solidFill>
                  <a:schemeClr val="tx1"/>
                </a:solidFill>
                <a:latin typeface="+mj-lt"/>
              </a:defRPr>
            </a:lvl2pPr>
            <a:lvl3pPr>
              <a:defRPr sz="1000">
                <a:solidFill>
                  <a:schemeClr val="tx1"/>
                </a:solidFill>
                <a:latin typeface="+mj-lt"/>
              </a:defRPr>
            </a:lvl3pPr>
            <a:lvl4pPr>
              <a:defRPr sz="1000">
                <a:solidFill>
                  <a:schemeClr val="tx1"/>
                </a:solidFill>
                <a:latin typeface="+mj-lt"/>
              </a:defRPr>
            </a:lvl4pPr>
            <a:lvl5pPr>
              <a:defRPr sz="1000">
                <a:solidFill>
                  <a:schemeClr val="tx1"/>
                </a:solidFill>
                <a:latin typeface="+mj-lt"/>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3452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typbild 2">
    <p:bg>
      <p:bgPr>
        <a:solidFill>
          <a:schemeClr val="accent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102253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Innehåll i punktform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8" y="683279"/>
            <a:ext cx="7476497" cy="994172"/>
          </a:xfrm>
        </p:spPr>
        <p:txBody>
          <a:bodyPr anchor="ctr"/>
          <a:lstStyle>
            <a:lvl1pPr>
              <a:defRPr>
                <a:solidFill>
                  <a:schemeClr val="bg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76496"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87475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Innehåll i punktform 2">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nchor="ctr"/>
          <a:lstStyle>
            <a:lvl1pPr>
              <a:defRPr>
                <a:solidFill>
                  <a:schemeClr val="bg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79762"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266193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Innehåll i punktform 3">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nchor="ctr"/>
          <a:lstStyle>
            <a:lvl1pPr>
              <a:defRPr>
                <a:solidFill>
                  <a:schemeClr val="bg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79762"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3412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Innehåll i punktform 4">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9560" cy="994172"/>
          </a:xfrm>
        </p:spPr>
        <p:txBody>
          <a:bodyPr anchor="ctr"/>
          <a:lstStyle>
            <a:lvl1pPr>
              <a:defRPr>
                <a:solidFill>
                  <a:schemeClr val="bg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9560"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34440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Innehåll i punktform 5">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9560" cy="994172"/>
          </a:xfrm>
        </p:spPr>
        <p:txBody>
          <a:bodyPr anchor="ctr"/>
          <a:lstStyle>
            <a:lvl1pPr>
              <a:defRPr>
                <a:solidFill>
                  <a:schemeClr val="bg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9560"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Tree>
    <p:extLst>
      <p:ext uri="{BB962C8B-B14F-4D97-AF65-F5344CB8AC3E}">
        <p14:creationId xmlns:p14="http://schemas.microsoft.com/office/powerpoint/2010/main" val="4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Innehåll i punktform 6">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3028" cy="994172"/>
          </a:xfrm>
        </p:spPr>
        <p:txBody>
          <a:bodyPr anchor="ctr"/>
          <a:lstStyle>
            <a:lvl1pPr>
              <a:defRPr>
                <a:solidFill>
                  <a:schemeClr val="tx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83028"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5" name="Picture 9">
            <a:extLst>
              <a:ext uri="{FF2B5EF4-FFF2-40B4-BE49-F238E27FC236}">
                <a16:creationId xmlns:a16="http://schemas.microsoft.com/office/drawing/2014/main" id="{8A26E607-06BB-4F44-83AB-2BBE8291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Tree>
    <p:extLst>
      <p:ext uri="{BB962C8B-B14F-4D97-AF65-F5344CB8AC3E}">
        <p14:creationId xmlns:p14="http://schemas.microsoft.com/office/powerpoint/2010/main" val="34937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Innehåll i punktform 7">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nchor="ctr"/>
          <a:lstStyle>
            <a:lvl1pPr>
              <a:defRPr>
                <a:solidFill>
                  <a:schemeClr val="tx1"/>
                </a:solidFill>
              </a:defRPr>
            </a:lvl1pPr>
          </a:lstStyle>
          <a:p>
            <a:r>
              <a:rPr lang="sv-SE"/>
              <a:t>Rubrik</a:t>
            </a:r>
          </a:p>
        </p:txBody>
      </p:sp>
      <p:sp>
        <p:nvSpPr>
          <p:cNvPr id="3" name="Platshållare för innehåll 2">
            <a:extLst>
              <a:ext uri="{FF2B5EF4-FFF2-40B4-BE49-F238E27FC236}">
                <a16:creationId xmlns:a16="http://schemas.microsoft.com/office/drawing/2014/main" id="{1E4FFB13-B459-4D9E-B1D0-B6A4F89ABE26}"/>
              </a:ext>
            </a:extLst>
          </p:cNvPr>
          <p:cNvSpPr>
            <a:spLocks noGrp="1"/>
          </p:cNvSpPr>
          <p:nvPr>
            <p:ph idx="1" hasCustomPrompt="1"/>
          </p:nvPr>
        </p:nvSpPr>
        <p:spPr>
          <a:xfrm>
            <a:off x="687789" y="1942428"/>
            <a:ext cx="7479762"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pic>
        <p:nvPicPr>
          <p:cNvPr id="5" name="Picture 9">
            <a:extLst>
              <a:ext uri="{FF2B5EF4-FFF2-40B4-BE49-F238E27FC236}">
                <a16:creationId xmlns:a16="http://schemas.microsoft.com/office/drawing/2014/main" id="{8A26E607-06BB-4F44-83AB-2BBE8291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Tree>
    <p:extLst>
      <p:ext uri="{BB962C8B-B14F-4D97-AF65-F5344CB8AC3E}">
        <p14:creationId xmlns:p14="http://schemas.microsoft.com/office/powerpoint/2010/main" val="301586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nehåll i två spalter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nchor="ctr"/>
          <a:lstStyle>
            <a:lvl1pPr>
              <a:defRPr>
                <a:solidFill>
                  <a:schemeClr val="bg1"/>
                </a:solidFill>
              </a:defRPr>
            </a:lvl1pPr>
          </a:lstStyle>
          <a:p>
            <a:r>
              <a:rPr lang="sv-SE"/>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1" name="Platshållare för innehåll 2">
            <a:extLst>
              <a:ext uri="{FF2B5EF4-FFF2-40B4-BE49-F238E27FC236}">
                <a16:creationId xmlns:a16="http://schemas.microsoft.com/office/drawing/2014/main" id="{00EF07E8-3B96-4623-A601-6F069468E747}"/>
              </a:ext>
            </a:extLst>
          </p:cNvPr>
          <p:cNvSpPr>
            <a:spLocks noGrp="1"/>
          </p:cNvSpPr>
          <p:nvPr>
            <p:ph idx="12" hasCustomPrompt="1"/>
          </p:nvPr>
        </p:nvSpPr>
        <p:spPr>
          <a:xfrm>
            <a:off x="4572000"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6" name="Platshållare för innehåll 2">
            <a:extLst>
              <a:ext uri="{FF2B5EF4-FFF2-40B4-BE49-F238E27FC236}">
                <a16:creationId xmlns:a16="http://schemas.microsoft.com/office/drawing/2014/main" id="{1C02F47E-BFE8-6616-2791-3EC5633B0410}"/>
              </a:ext>
            </a:extLst>
          </p:cNvPr>
          <p:cNvSpPr>
            <a:spLocks noGrp="1"/>
          </p:cNvSpPr>
          <p:nvPr>
            <p:ph idx="13" hasCustomPrompt="1"/>
          </p:nvPr>
        </p:nvSpPr>
        <p:spPr>
          <a:xfrm>
            <a:off x="687789"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033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nehåll i två spalter 2">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6294" cy="994172"/>
          </a:xfrm>
        </p:spPr>
        <p:txBody>
          <a:bodyPr anchor="ctr"/>
          <a:lstStyle>
            <a:lvl1pPr>
              <a:defRPr>
                <a:solidFill>
                  <a:schemeClr val="bg1"/>
                </a:solidFill>
              </a:defRPr>
            </a:lvl1pPr>
          </a:lstStyle>
          <a:p>
            <a:r>
              <a:rPr lang="sv-SE"/>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5337C315-67B9-F0C0-9CC5-1EF3CE1072A1}"/>
              </a:ext>
            </a:extLst>
          </p:cNvPr>
          <p:cNvSpPr>
            <a:spLocks noGrp="1"/>
          </p:cNvSpPr>
          <p:nvPr>
            <p:ph idx="12" hasCustomPrompt="1"/>
          </p:nvPr>
        </p:nvSpPr>
        <p:spPr>
          <a:xfrm>
            <a:off x="4572000"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BCDB7C63-2F2F-2D38-0EC0-8FB6F90305DF}"/>
              </a:ext>
            </a:extLst>
          </p:cNvPr>
          <p:cNvSpPr>
            <a:spLocks noGrp="1"/>
          </p:cNvSpPr>
          <p:nvPr>
            <p:ph idx="13" hasCustomPrompt="1"/>
          </p:nvPr>
        </p:nvSpPr>
        <p:spPr>
          <a:xfrm>
            <a:off x="687789"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698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nehåll i två spalter 3">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3231" cy="994172"/>
          </a:xfrm>
        </p:spPr>
        <p:txBody>
          <a:bodyPr anchor="ctr"/>
          <a:lstStyle>
            <a:lvl1pPr>
              <a:defRPr>
                <a:solidFill>
                  <a:schemeClr val="bg1"/>
                </a:solidFill>
              </a:defRPr>
            </a:lvl1pPr>
          </a:lstStyle>
          <a:p>
            <a:r>
              <a:rPr lang="sv-SE"/>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C8DB8101-CEDC-4E1B-A2DB-7EFDFA240B43}"/>
              </a:ext>
            </a:extLst>
          </p:cNvPr>
          <p:cNvSpPr>
            <a:spLocks noGrp="1"/>
          </p:cNvSpPr>
          <p:nvPr>
            <p:ph idx="12" hasCustomPrompt="1"/>
          </p:nvPr>
        </p:nvSpPr>
        <p:spPr>
          <a:xfrm>
            <a:off x="4572000"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6655437D-EF75-B62F-66C1-F5D940233210}"/>
              </a:ext>
            </a:extLst>
          </p:cNvPr>
          <p:cNvSpPr>
            <a:spLocks noGrp="1"/>
          </p:cNvSpPr>
          <p:nvPr>
            <p:ph idx="13" hasCustomPrompt="1"/>
          </p:nvPr>
        </p:nvSpPr>
        <p:spPr>
          <a:xfrm>
            <a:off x="687789"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7404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typbild 3">
    <p:bg>
      <p:bgPr>
        <a:solidFill>
          <a:schemeClr val="accent3"/>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299162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nehåll i två spalter 4">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nchor="ctr"/>
          <a:lstStyle>
            <a:lvl1pPr>
              <a:defRPr>
                <a:solidFill>
                  <a:schemeClr val="bg1"/>
                </a:solidFill>
              </a:defRPr>
            </a:lvl1pPr>
          </a:lstStyle>
          <a:p>
            <a:r>
              <a:rPr lang="sv-SE"/>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D861A0E5-4B40-1235-CA3E-89096DFA95B6}"/>
              </a:ext>
            </a:extLst>
          </p:cNvPr>
          <p:cNvSpPr>
            <a:spLocks noGrp="1"/>
          </p:cNvSpPr>
          <p:nvPr>
            <p:ph idx="12" hasCustomPrompt="1"/>
          </p:nvPr>
        </p:nvSpPr>
        <p:spPr>
          <a:xfrm>
            <a:off x="4572000"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83B4F3A7-E6AB-2EBA-490B-65062B4D7FFB}"/>
              </a:ext>
            </a:extLst>
          </p:cNvPr>
          <p:cNvSpPr>
            <a:spLocks noGrp="1"/>
          </p:cNvSpPr>
          <p:nvPr>
            <p:ph idx="13" hasCustomPrompt="1"/>
          </p:nvPr>
        </p:nvSpPr>
        <p:spPr>
          <a:xfrm>
            <a:off x="687789"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9213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ehåll i två spalter 5">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89560" cy="994172"/>
          </a:xfrm>
        </p:spPr>
        <p:txBody>
          <a:bodyPr anchor="ctr"/>
          <a:lstStyle>
            <a:lvl1pPr>
              <a:defRPr>
                <a:solidFill>
                  <a:schemeClr val="bg1"/>
                </a:solidFill>
              </a:defRPr>
            </a:lvl1pPr>
          </a:lstStyle>
          <a:p>
            <a:r>
              <a:rPr lang="sv-SE"/>
              <a:t>Rubrik</a:t>
            </a:r>
          </a:p>
        </p:txBody>
      </p:sp>
      <p:pic>
        <p:nvPicPr>
          <p:cNvPr id="9" name="Picture 8">
            <a:extLst>
              <a:ext uri="{FF2B5EF4-FFF2-40B4-BE49-F238E27FC236}">
                <a16:creationId xmlns:a16="http://schemas.microsoft.com/office/drawing/2014/main" id="{CD42DF80-2D07-4E2B-A2D5-4FFA816C7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7" name="Platshållare för innehåll 2">
            <a:extLst>
              <a:ext uri="{FF2B5EF4-FFF2-40B4-BE49-F238E27FC236}">
                <a16:creationId xmlns:a16="http://schemas.microsoft.com/office/drawing/2014/main" id="{4B809E29-CF77-9C17-3737-CE9AC37B41C9}"/>
              </a:ext>
            </a:extLst>
          </p:cNvPr>
          <p:cNvSpPr>
            <a:spLocks noGrp="1"/>
          </p:cNvSpPr>
          <p:nvPr>
            <p:ph idx="12" hasCustomPrompt="1"/>
          </p:nvPr>
        </p:nvSpPr>
        <p:spPr>
          <a:xfrm>
            <a:off x="4572000"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BF543508-C660-91E5-77D7-FFB93C8A8219}"/>
              </a:ext>
            </a:extLst>
          </p:cNvPr>
          <p:cNvSpPr>
            <a:spLocks noGrp="1"/>
          </p:cNvSpPr>
          <p:nvPr>
            <p:ph idx="13" hasCustomPrompt="1"/>
          </p:nvPr>
        </p:nvSpPr>
        <p:spPr>
          <a:xfrm>
            <a:off x="687789" y="1942428"/>
            <a:ext cx="3595551" cy="28843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3087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nehåll i två spalter 6">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innehåll 2">
            <a:extLst>
              <a:ext uri="{FF2B5EF4-FFF2-40B4-BE49-F238E27FC236}">
                <a16:creationId xmlns:a16="http://schemas.microsoft.com/office/drawing/2014/main" id="{C92C27A5-7B08-F072-5A8A-47807CDD722E}"/>
              </a:ext>
            </a:extLst>
          </p:cNvPr>
          <p:cNvSpPr>
            <a:spLocks noGrp="1"/>
          </p:cNvSpPr>
          <p:nvPr>
            <p:ph idx="12" hasCustomPrompt="1"/>
          </p:nvPr>
        </p:nvSpPr>
        <p:spPr>
          <a:xfrm>
            <a:off x="4572000" y="1942428"/>
            <a:ext cx="3595551"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A9290E0D-F67F-E784-4355-B3213A844BF8}"/>
              </a:ext>
            </a:extLst>
          </p:cNvPr>
          <p:cNvSpPr>
            <a:spLocks noGrp="1"/>
          </p:cNvSpPr>
          <p:nvPr>
            <p:ph idx="13" hasCustomPrompt="1"/>
          </p:nvPr>
        </p:nvSpPr>
        <p:spPr>
          <a:xfrm>
            <a:off x="687789" y="1942428"/>
            <a:ext cx="3595551"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4016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nehåll i två spalter 7">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687789" y="683279"/>
            <a:ext cx="7479762" cy="994172"/>
          </a:xfrm>
        </p:spPr>
        <p:txBody>
          <a:bodyP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innehåll 2">
            <a:extLst>
              <a:ext uri="{FF2B5EF4-FFF2-40B4-BE49-F238E27FC236}">
                <a16:creationId xmlns:a16="http://schemas.microsoft.com/office/drawing/2014/main" id="{55F846C8-8A03-04C0-389C-7C0AC9114022}"/>
              </a:ext>
            </a:extLst>
          </p:cNvPr>
          <p:cNvSpPr>
            <a:spLocks noGrp="1"/>
          </p:cNvSpPr>
          <p:nvPr>
            <p:ph idx="12" hasCustomPrompt="1"/>
          </p:nvPr>
        </p:nvSpPr>
        <p:spPr>
          <a:xfrm>
            <a:off x="4572000" y="1942428"/>
            <a:ext cx="3595551"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
        <p:nvSpPr>
          <p:cNvPr id="10" name="Platshållare för innehåll 2">
            <a:extLst>
              <a:ext uri="{FF2B5EF4-FFF2-40B4-BE49-F238E27FC236}">
                <a16:creationId xmlns:a16="http://schemas.microsoft.com/office/drawing/2014/main" id="{D5AF9506-52F0-B575-FCAD-7C77642E0384}"/>
              </a:ext>
            </a:extLst>
          </p:cNvPr>
          <p:cNvSpPr>
            <a:spLocks noGrp="1"/>
          </p:cNvSpPr>
          <p:nvPr>
            <p:ph idx="13" hasCustomPrompt="1"/>
          </p:nvPr>
        </p:nvSpPr>
        <p:spPr>
          <a:xfrm>
            <a:off x="687789" y="1942428"/>
            <a:ext cx="3595551" cy="288433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78909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to- och illustrationsbild 1">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0787"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10" name="Platshållare för innehåll 2">
            <a:extLst>
              <a:ext uri="{FF2B5EF4-FFF2-40B4-BE49-F238E27FC236}">
                <a16:creationId xmlns:a16="http://schemas.microsoft.com/office/drawing/2014/main" id="{2B8098BD-2A4B-9070-3837-235A8CEED23D}"/>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35933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to- och illustrationsbild 2">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0787"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06BBC6DE-3CA8-9315-B5E4-B4C2A1A07BA7}"/>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999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och illustrationsbild 3">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7319"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C84A73F6-4173-6B98-2F7F-290EB49EBB15}"/>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07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och illustrationsbild 4">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0787"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3468C7A6-043C-38B6-0AAC-2D36FED800F7}"/>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511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och illustrationsbild 5">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29" y="683279"/>
            <a:ext cx="3787319"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6180F99A-2323-FA65-702D-1ABA31F5B862}"/>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70536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och illustrationsbild 6">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7FE847-BE27-41D1-928A-B450E16FABB3}"/>
              </a:ext>
            </a:extLst>
          </p:cNvPr>
          <p:cNvSpPr>
            <a:spLocks noGrp="1"/>
          </p:cNvSpPr>
          <p:nvPr>
            <p:ph type="title" hasCustomPrompt="1"/>
          </p:nvPr>
        </p:nvSpPr>
        <p:spPr>
          <a:xfrm>
            <a:off x="4390030" y="683279"/>
            <a:ext cx="3767724" cy="994172"/>
          </a:xfrm>
        </p:spPr>
        <p:txBody>
          <a:bodyPr anchor="ctr"/>
          <a:lstStyle>
            <a:lvl1pPr>
              <a:defRPr>
                <a:solidFill>
                  <a:schemeClr val="tx1"/>
                </a:solidFill>
              </a:defRPr>
            </a:lvl1pPr>
          </a:lstStyle>
          <a:p>
            <a:r>
              <a:rPr lang="sv-SE"/>
              <a:t>Rubrik</a:t>
            </a:r>
          </a:p>
        </p:txBody>
      </p:sp>
      <p:pic>
        <p:nvPicPr>
          <p:cNvPr id="6" name="Picture 8">
            <a:extLst>
              <a:ext uri="{FF2B5EF4-FFF2-40B4-BE49-F238E27FC236}">
                <a16:creationId xmlns:a16="http://schemas.microsoft.com/office/drawing/2014/main" id="{9D867053-CF61-4AD5-9D63-5006E6EF6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1" name="Platshållare för bild 4">
            <a:extLst>
              <a:ext uri="{FF2B5EF4-FFF2-40B4-BE49-F238E27FC236}">
                <a16:creationId xmlns:a16="http://schemas.microsoft.com/office/drawing/2014/main" id="{45B2A4E5-9798-42B9-A004-FA6B31257FDA}"/>
              </a:ext>
            </a:extLst>
          </p:cNvPr>
          <p:cNvSpPr>
            <a:spLocks noGrp="1"/>
          </p:cNvSpPr>
          <p:nvPr>
            <p:ph type="pic" sz="quarter" idx="11"/>
          </p:nvPr>
        </p:nvSpPr>
        <p:spPr>
          <a:xfrm>
            <a:off x="1" y="0"/>
            <a:ext cx="3989696" cy="5143500"/>
          </a:xfrm>
          <a:blipFill>
            <a:blip r:embed="rId3"/>
            <a:stretch>
              <a:fillRect/>
            </a:stretch>
          </a:blipFill>
        </p:spPr>
        <p:txBody>
          <a:bodyPr tIns="1224000"/>
          <a:lstStyle>
            <a:lvl1pPr marL="0" indent="0" algn="ctr">
              <a:buNone/>
              <a:defRPr sz="1200"/>
            </a:lvl1pPr>
          </a:lstStyle>
          <a:p>
            <a:r>
              <a:rPr lang="sv-SE"/>
              <a:t>Klicka på ikonen för att lägga till en bild</a:t>
            </a:r>
          </a:p>
        </p:txBody>
      </p:sp>
      <p:sp>
        <p:nvSpPr>
          <p:cNvPr id="8" name="Platshållare för innehåll 2">
            <a:extLst>
              <a:ext uri="{FF2B5EF4-FFF2-40B4-BE49-F238E27FC236}">
                <a16:creationId xmlns:a16="http://schemas.microsoft.com/office/drawing/2014/main" id="{0671F5F6-FDF0-8EB3-B111-4C1E5036AD3C}"/>
              </a:ext>
            </a:extLst>
          </p:cNvPr>
          <p:cNvSpPr>
            <a:spLocks noGrp="1"/>
          </p:cNvSpPr>
          <p:nvPr>
            <p:ph idx="12" hasCustomPrompt="1"/>
          </p:nvPr>
        </p:nvSpPr>
        <p:spPr>
          <a:xfrm>
            <a:off x="4390117" y="2001899"/>
            <a:ext cx="4508953" cy="2886051"/>
          </a:xfrm>
        </p:spPr>
        <p:txBody>
          <a:bodyPr/>
          <a:lstStyle>
            <a:lvl1pPr>
              <a:spcBef>
                <a:spcPts val="0"/>
              </a:spcBef>
              <a:defRPr sz="1400">
                <a:solidFill>
                  <a:schemeClr val="tx1"/>
                </a:solidFill>
              </a:defRPr>
            </a:lvl1pPr>
            <a:lvl2pPr>
              <a:defRPr sz="1100">
                <a:solidFill>
                  <a:schemeClr val="tx1"/>
                </a:solidFill>
              </a:defRPr>
            </a:lvl2pPr>
            <a:lvl3pPr>
              <a:defRPr sz="1100">
                <a:solidFill>
                  <a:schemeClr val="tx1"/>
                </a:solidFill>
              </a:defRPr>
            </a:lvl3pPr>
            <a:lvl4pPr>
              <a:defRPr sz="1100">
                <a:solidFill>
                  <a:schemeClr val="tx1"/>
                </a:solidFill>
              </a:defRPr>
            </a:lvl4pPr>
            <a:lvl5pPr>
              <a:defRPr sz="1100">
                <a:solidFill>
                  <a:schemeClr val="tx1"/>
                </a:solidFill>
              </a:defRPr>
            </a:lvl5pPr>
          </a:lstStyle>
          <a:p>
            <a:pPr lvl="0"/>
            <a:r>
              <a:rPr lang="sv-SE"/>
              <a:t>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670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typbild 4">
    <p:bg>
      <p:bgPr>
        <a:solidFill>
          <a:schemeClr val="accent4"/>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39658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indelare 1">
    <p:bg>
      <p:bgPr>
        <a:solidFill>
          <a:schemeClr val="accent1"/>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22" name="Rubrik 1">
            <a:extLst>
              <a:ext uri="{FF2B5EF4-FFF2-40B4-BE49-F238E27FC236}">
                <a16:creationId xmlns:a16="http://schemas.microsoft.com/office/drawing/2014/main" id="{F1F557EB-2552-414A-BB55-BAF72CAEA463}"/>
              </a:ext>
            </a:extLst>
          </p:cNvPr>
          <p:cNvSpPr>
            <a:spLocks noGrp="1"/>
          </p:cNvSpPr>
          <p:nvPr>
            <p:ph type="ctrTitle" hasCustomPrompt="1"/>
          </p:nvPr>
        </p:nvSpPr>
        <p:spPr>
          <a:xfrm>
            <a:off x="660968" y="1376072"/>
            <a:ext cx="7522911" cy="1182643"/>
          </a:xfrm>
        </p:spPr>
        <p:txBody>
          <a:bodyPr anchor="b"/>
          <a:lstStyle>
            <a:lvl1pPr algn="l">
              <a:defRPr sz="4000">
                <a:solidFill>
                  <a:schemeClr val="bg1"/>
                </a:solidFill>
                <a:latin typeface="+mn-lt"/>
              </a:defRPr>
            </a:lvl1pPr>
          </a:lstStyle>
          <a:p>
            <a:r>
              <a:rPr lang="sv-SE"/>
              <a:t>Kapitel</a:t>
            </a:r>
          </a:p>
        </p:txBody>
      </p:sp>
      <p:sp>
        <p:nvSpPr>
          <p:cNvPr id="23" name="Underrubrik 2">
            <a:extLst>
              <a:ext uri="{FF2B5EF4-FFF2-40B4-BE49-F238E27FC236}">
                <a16:creationId xmlns:a16="http://schemas.microsoft.com/office/drawing/2014/main" id="{AAC1B2C8-C476-4905-9F7A-103E5FF0D595}"/>
              </a:ext>
            </a:extLst>
          </p:cNvPr>
          <p:cNvSpPr>
            <a:spLocks noGrp="1"/>
          </p:cNvSpPr>
          <p:nvPr>
            <p:ph type="subTitle" idx="1" hasCustomPrompt="1"/>
          </p:nvPr>
        </p:nvSpPr>
        <p:spPr>
          <a:xfrm>
            <a:off x="676273" y="3384107"/>
            <a:ext cx="7507606" cy="628525"/>
          </a:xfrm>
        </p:spPr>
        <p:txBody>
          <a:bodyPr/>
          <a:lstStyle>
            <a:lvl1pPr marL="0" indent="0" algn="l">
              <a:buNone/>
              <a:defRPr sz="2250">
                <a:solidFill>
                  <a:schemeClr val="bg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cxnSp>
        <p:nvCxnSpPr>
          <p:cNvPr id="9" name="Rak koppling 8">
            <a:extLst>
              <a:ext uri="{FF2B5EF4-FFF2-40B4-BE49-F238E27FC236}">
                <a16:creationId xmlns:a16="http://schemas.microsoft.com/office/drawing/2014/main" id="{33960DC2-A84F-97A4-8461-C4ADD7433F33}"/>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95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indelare 2">
    <p:bg>
      <p:bgPr>
        <a:solidFill>
          <a:schemeClr val="accent2"/>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Underrubrik 2">
            <a:extLst>
              <a:ext uri="{FF2B5EF4-FFF2-40B4-BE49-F238E27FC236}">
                <a16:creationId xmlns:a16="http://schemas.microsoft.com/office/drawing/2014/main" id="{110DA491-AD5E-4039-91A8-66F5B9405440}"/>
              </a:ext>
            </a:extLst>
          </p:cNvPr>
          <p:cNvSpPr>
            <a:spLocks noGrp="1"/>
          </p:cNvSpPr>
          <p:nvPr>
            <p:ph type="subTitle" idx="1" hasCustomPrompt="1"/>
          </p:nvPr>
        </p:nvSpPr>
        <p:spPr>
          <a:xfrm>
            <a:off x="676273" y="3384107"/>
            <a:ext cx="7501076" cy="628525"/>
          </a:xfrm>
        </p:spPr>
        <p:txBody>
          <a:bodyPr/>
          <a:lstStyle>
            <a:lvl1pPr marL="0" indent="0" algn="l">
              <a:buNone/>
              <a:defRPr sz="2250">
                <a:solidFill>
                  <a:schemeClr val="bg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10" name="Rubrik 1">
            <a:extLst>
              <a:ext uri="{FF2B5EF4-FFF2-40B4-BE49-F238E27FC236}">
                <a16:creationId xmlns:a16="http://schemas.microsoft.com/office/drawing/2014/main" id="{AFD60736-3E70-42D0-999E-FF602D664A75}"/>
              </a:ext>
            </a:extLst>
          </p:cNvPr>
          <p:cNvSpPr>
            <a:spLocks noGrp="1"/>
          </p:cNvSpPr>
          <p:nvPr>
            <p:ph type="ctrTitle" hasCustomPrompt="1"/>
          </p:nvPr>
        </p:nvSpPr>
        <p:spPr>
          <a:xfrm>
            <a:off x="660969" y="1376072"/>
            <a:ext cx="7516380" cy="1182643"/>
          </a:xfrm>
        </p:spPr>
        <p:txBody>
          <a:bodyPr anchor="b"/>
          <a:lstStyle>
            <a:lvl1pPr algn="l">
              <a:defRPr sz="4000">
                <a:solidFill>
                  <a:schemeClr val="bg1"/>
                </a:solidFill>
                <a:latin typeface="+mn-lt"/>
              </a:defRPr>
            </a:lvl1pPr>
          </a:lstStyle>
          <a:p>
            <a:r>
              <a:rPr lang="sv-SE"/>
              <a:t>Kapitel</a:t>
            </a:r>
          </a:p>
        </p:txBody>
      </p:sp>
      <p:cxnSp>
        <p:nvCxnSpPr>
          <p:cNvPr id="8" name="Rak koppling 7">
            <a:extLst>
              <a:ext uri="{FF2B5EF4-FFF2-40B4-BE49-F238E27FC236}">
                <a16:creationId xmlns:a16="http://schemas.microsoft.com/office/drawing/2014/main" id="{A413195B-B990-3639-16A7-D235B9249981}"/>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86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elindelare 3">
    <p:bg>
      <p:bgPr>
        <a:solidFill>
          <a:schemeClr val="accent3"/>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E84A9E22-4FE9-46C9-BBBC-735197E01E70}"/>
              </a:ext>
            </a:extLst>
          </p:cNvPr>
          <p:cNvSpPr>
            <a:spLocks noGrp="1"/>
          </p:cNvSpPr>
          <p:nvPr>
            <p:ph type="subTitle" idx="1" hasCustomPrompt="1"/>
          </p:nvPr>
        </p:nvSpPr>
        <p:spPr>
          <a:xfrm>
            <a:off x="676273" y="3384107"/>
            <a:ext cx="7491278" cy="628525"/>
          </a:xfrm>
        </p:spPr>
        <p:txBody>
          <a:bodyPr/>
          <a:lstStyle>
            <a:lvl1pPr marL="0" indent="0" algn="l">
              <a:buNone/>
              <a:defRPr sz="2250">
                <a:solidFill>
                  <a:schemeClr val="bg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9" name="Rubrik 1">
            <a:extLst>
              <a:ext uri="{FF2B5EF4-FFF2-40B4-BE49-F238E27FC236}">
                <a16:creationId xmlns:a16="http://schemas.microsoft.com/office/drawing/2014/main" id="{074A74E5-A46B-47D2-8B3A-B968C5948ADB}"/>
              </a:ext>
            </a:extLst>
          </p:cNvPr>
          <p:cNvSpPr>
            <a:spLocks noGrp="1"/>
          </p:cNvSpPr>
          <p:nvPr>
            <p:ph type="ctrTitle" hasCustomPrompt="1"/>
          </p:nvPr>
        </p:nvSpPr>
        <p:spPr>
          <a:xfrm>
            <a:off x="660969" y="1376072"/>
            <a:ext cx="7506582" cy="1182643"/>
          </a:xfrm>
        </p:spPr>
        <p:txBody>
          <a:bodyPr anchor="b"/>
          <a:lstStyle>
            <a:lvl1pPr algn="l">
              <a:defRPr sz="4000">
                <a:solidFill>
                  <a:schemeClr val="bg1"/>
                </a:solidFill>
                <a:latin typeface="+mn-lt"/>
              </a:defRPr>
            </a:lvl1pPr>
          </a:lstStyle>
          <a:p>
            <a:r>
              <a:rPr lang="sv-SE"/>
              <a:t>Kapitel</a:t>
            </a:r>
          </a:p>
        </p:txBody>
      </p:sp>
      <p:cxnSp>
        <p:nvCxnSpPr>
          <p:cNvPr id="8" name="Rak koppling 7">
            <a:extLst>
              <a:ext uri="{FF2B5EF4-FFF2-40B4-BE49-F238E27FC236}">
                <a16:creationId xmlns:a16="http://schemas.microsoft.com/office/drawing/2014/main" id="{BD5DCBFF-BCC5-B7AA-E1BC-440BC5BD2A01}"/>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7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elindelare 4">
    <p:bg>
      <p:bgPr>
        <a:solidFill>
          <a:schemeClr val="accent4"/>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6BBA7EA3-8DB3-40A1-8DB7-02D3311CC0AF}"/>
              </a:ext>
            </a:extLst>
          </p:cNvPr>
          <p:cNvSpPr>
            <a:spLocks noGrp="1"/>
          </p:cNvSpPr>
          <p:nvPr>
            <p:ph type="subTitle" idx="1" hasCustomPrompt="1"/>
          </p:nvPr>
        </p:nvSpPr>
        <p:spPr>
          <a:xfrm>
            <a:off x="676273" y="3384107"/>
            <a:ext cx="7501076" cy="628525"/>
          </a:xfrm>
        </p:spPr>
        <p:txBody>
          <a:bodyPr/>
          <a:lstStyle>
            <a:lvl1pPr marL="0" indent="0" algn="l">
              <a:buNone/>
              <a:defRPr sz="2250">
                <a:solidFill>
                  <a:schemeClr val="bg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9" name="Rubrik 1">
            <a:extLst>
              <a:ext uri="{FF2B5EF4-FFF2-40B4-BE49-F238E27FC236}">
                <a16:creationId xmlns:a16="http://schemas.microsoft.com/office/drawing/2014/main" id="{94C4EBC9-1802-4F1E-BA22-F92D989E705F}"/>
              </a:ext>
            </a:extLst>
          </p:cNvPr>
          <p:cNvSpPr>
            <a:spLocks noGrp="1"/>
          </p:cNvSpPr>
          <p:nvPr>
            <p:ph type="ctrTitle" hasCustomPrompt="1"/>
          </p:nvPr>
        </p:nvSpPr>
        <p:spPr>
          <a:xfrm>
            <a:off x="660969" y="1376072"/>
            <a:ext cx="7516380" cy="1182643"/>
          </a:xfrm>
        </p:spPr>
        <p:txBody>
          <a:bodyPr anchor="b"/>
          <a:lstStyle>
            <a:lvl1pPr algn="l">
              <a:defRPr sz="4000">
                <a:solidFill>
                  <a:schemeClr val="bg1"/>
                </a:solidFill>
                <a:latin typeface="+mn-lt"/>
              </a:defRPr>
            </a:lvl1pPr>
          </a:lstStyle>
          <a:p>
            <a:r>
              <a:rPr lang="sv-SE"/>
              <a:t>Kapitel</a:t>
            </a:r>
          </a:p>
        </p:txBody>
      </p:sp>
      <p:cxnSp>
        <p:nvCxnSpPr>
          <p:cNvPr id="8" name="Rak koppling 7">
            <a:extLst>
              <a:ext uri="{FF2B5EF4-FFF2-40B4-BE49-F238E27FC236}">
                <a16:creationId xmlns:a16="http://schemas.microsoft.com/office/drawing/2014/main" id="{C3E67481-7FC4-01BE-F274-61A76C359E0C}"/>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7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itelindelare 5">
    <p:bg>
      <p:bgPr>
        <a:solidFill>
          <a:schemeClr val="accent5"/>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Underrubrik 2">
            <a:extLst>
              <a:ext uri="{FF2B5EF4-FFF2-40B4-BE49-F238E27FC236}">
                <a16:creationId xmlns:a16="http://schemas.microsoft.com/office/drawing/2014/main" id="{EF34E09F-676F-479E-9122-EB461ADF3D72}"/>
              </a:ext>
            </a:extLst>
          </p:cNvPr>
          <p:cNvSpPr>
            <a:spLocks noGrp="1"/>
          </p:cNvSpPr>
          <p:nvPr>
            <p:ph type="subTitle" idx="1" hasCustomPrompt="1"/>
          </p:nvPr>
        </p:nvSpPr>
        <p:spPr>
          <a:xfrm>
            <a:off x="676273" y="3384107"/>
            <a:ext cx="7510872" cy="628525"/>
          </a:xfrm>
        </p:spPr>
        <p:txBody>
          <a:bodyPr/>
          <a:lstStyle>
            <a:lvl1pPr marL="0" indent="0" algn="l">
              <a:buNone/>
              <a:defRPr sz="2250">
                <a:solidFill>
                  <a:schemeClr val="bg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9" name="Rubrik 1">
            <a:extLst>
              <a:ext uri="{FF2B5EF4-FFF2-40B4-BE49-F238E27FC236}">
                <a16:creationId xmlns:a16="http://schemas.microsoft.com/office/drawing/2014/main" id="{590DE3E5-7DF8-4DA1-8C8A-92902D22D714}"/>
              </a:ext>
            </a:extLst>
          </p:cNvPr>
          <p:cNvSpPr>
            <a:spLocks noGrp="1"/>
          </p:cNvSpPr>
          <p:nvPr>
            <p:ph type="ctrTitle" hasCustomPrompt="1"/>
          </p:nvPr>
        </p:nvSpPr>
        <p:spPr>
          <a:xfrm>
            <a:off x="660968" y="1376072"/>
            <a:ext cx="7526177" cy="1182643"/>
          </a:xfrm>
        </p:spPr>
        <p:txBody>
          <a:bodyPr anchor="b"/>
          <a:lstStyle>
            <a:lvl1pPr algn="l">
              <a:defRPr sz="4000">
                <a:solidFill>
                  <a:schemeClr val="bg1"/>
                </a:solidFill>
                <a:latin typeface="+mn-lt"/>
              </a:defRPr>
            </a:lvl1pPr>
          </a:lstStyle>
          <a:p>
            <a:r>
              <a:rPr lang="sv-SE"/>
              <a:t>Kapitel</a:t>
            </a:r>
          </a:p>
        </p:txBody>
      </p:sp>
      <p:cxnSp>
        <p:nvCxnSpPr>
          <p:cNvPr id="8" name="Rak koppling 7">
            <a:extLst>
              <a:ext uri="{FF2B5EF4-FFF2-40B4-BE49-F238E27FC236}">
                <a16:creationId xmlns:a16="http://schemas.microsoft.com/office/drawing/2014/main" id="{2342D117-26ED-1EB8-0EB2-5631E7827D94}"/>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326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itelindelare 6">
    <p:bg>
      <p:bgPr>
        <a:solidFill>
          <a:schemeClr val="accent6"/>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8" name="Picture 11">
            <a:extLst>
              <a:ext uri="{FF2B5EF4-FFF2-40B4-BE49-F238E27FC236}">
                <a16:creationId xmlns:a16="http://schemas.microsoft.com/office/drawing/2014/main" id="{E18F5F96-F5EF-4307-9468-17F46639F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2" name="Underrubrik 2">
            <a:extLst>
              <a:ext uri="{FF2B5EF4-FFF2-40B4-BE49-F238E27FC236}">
                <a16:creationId xmlns:a16="http://schemas.microsoft.com/office/drawing/2014/main" id="{5B60E47A-EFF6-43B4-8EAB-3726005F498A}"/>
              </a:ext>
            </a:extLst>
          </p:cNvPr>
          <p:cNvSpPr>
            <a:spLocks noGrp="1"/>
          </p:cNvSpPr>
          <p:nvPr>
            <p:ph type="subTitle" idx="1" hasCustomPrompt="1"/>
          </p:nvPr>
        </p:nvSpPr>
        <p:spPr>
          <a:xfrm>
            <a:off x="676273" y="3384107"/>
            <a:ext cx="7491278" cy="628525"/>
          </a:xfrm>
        </p:spPr>
        <p:txBody>
          <a:bodyPr/>
          <a:lstStyle>
            <a:lvl1pPr marL="0" indent="0" algn="l">
              <a:buNone/>
              <a:defRPr sz="2250">
                <a:solidFill>
                  <a:schemeClr val="tx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9" name="Rubrik 1">
            <a:extLst>
              <a:ext uri="{FF2B5EF4-FFF2-40B4-BE49-F238E27FC236}">
                <a16:creationId xmlns:a16="http://schemas.microsoft.com/office/drawing/2014/main" id="{E0F21C53-689F-4A17-99CC-5AC4CB530A93}"/>
              </a:ext>
            </a:extLst>
          </p:cNvPr>
          <p:cNvSpPr>
            <a:spLocks noGrp="1"/>
          </p:cNvSpPr>
          <p:nvPr>
            <p:ph type="ctrTitle" hasCustomPrompt="1"/>
          </p:nvPr>
        </p:nvSpPr>
        <p:spPr>
          <a:xfrm>
            <a:off x="660969" y="1376072"/>
            <a:ext cx="7506582" cy="1182643"/>
          </a:xfrm>
        </p:spPr>
        <p:txBody>
          <a:bodyPr anchor="b"/>
          <a:lstStyle>
            <a:lvl1pPr algn="l">
              <a:defRPr sz="4000">
                <a:solidFill>
                  <a:schemeClr val="tx1"/>
                </a:solidFill>
                <a:latin typeface="+mn-lt"/>
              </a:defRPr>
            </a:lvl1pPr>
          </a:lstStyle>
          <a:p>
            <a:r>
              <a:rPr lang="sv-SE"/>
              <a:t>Kapitel</a:t>
            </a:r>
          </a:p>
        </p:txBody>
      </p:sp>
      <p:cxnSp>
        <p:nvCxnSpPr>
          <p:cNvPr id="7" name="Rak koppling 6">
            <a:extLst>
              <a:ext uri="{FF2B5EF4-FFF2-40B4-BE49-F238E27FC236}">
                <a16:creationId xmlns:a16="http://schemas.microsoft.com/office/drawing/2014/main" id="{19BEFB37-F6C2-2CBB-5A2D-87AF1D8DF7B8}"/>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apitelindelare 7">
    <p:bg>
      <p:bgPr>
        <a:solidFill>
          <a:schemeClr val="tx2"/>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BA17746-C696-4540-81F3-B05C5A8BD3E1}"/>
              </a:ext>
            </a:extLst>
          </p:cNvPr>
          <p:cNvPicPr>
            <a:picLocks noChangeAspect="1"/>
          </p:cNvPicPr>
          <p:nvPr userDrawn="1"/>
        </p:nvPicPr>
        <p:blipFill>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 y="-1"/>
            <a:ext cx="9143999" cy="5137915"/>
          </a:xfrm>
          <a:prstGeom prst="rect">
            <a:avLst/>
          </a:prstGeom>
        </p:spPr>
      </p:pic>
      <p:pic>
        <p:nvPicPr>
          <p:cNvPr id="8" name="Picture 11">
            <a:extLst>
              <a:ext uri="{FF2B5EF4-FFF2-40B4-BE49-F238E27FC236}">
                <a16:creationId xmlns:a16="http://schemas.microsoft.com/office/drawing/2014/main" id="{E18F5F96-F5EF-4307-9468-17F46639F7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12" name="Underrubrik 2">
            <a:extLst>
              <a:ext uri="{FF2B5EF4-FFF2-40B4-BE49-F238E27FC236}">
                <a16:creationId xmlns:a16="http://schemas.microsoft.com/office/drawing/2014/main" id="{AACFCD10-06F7-4AF0-9138-1AB4F342A11C}"/>
              </a:ext>
            </a:extLst>
          </p:cNvPr>
          <p:cNvSpPr>
            <a:spLocks noGrp="1"/>
          </p:cNvSpPr>
          <p:nvPr>
            <p:ph type="subTitle" idx="1" hasCustomPrompt="1"/>
          </p:nvPr>
        </p:nvSpPr>
        <p:spPr>
          <a:xfrm>
            <a:off x="676272" y="3384107"/>
            <a:ext cx="7500051" cy="628525"/>
          </a:xfrm>
        </p:spPr>
        <p:txBody>
          <a:bodyPr/>
          <a:lstStyle>
            <a:lvl1pPr marL="0" indent="0" algn="l">
              <a:buNone/>
              <a:defRPr sz="2250">
                <a:solidFill>
                  <a:schemeClr val="tx1"/>
                </a:solidFill>
                <a:latin typeface="Euclid Circular A Medium" panose="020B0604000000000000"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Underrubrik</a:t>
            </a:r>
          </a:p>
        </p:txBody>
      </p:sp>
      <p:sp>
        <p:nvSpPr>
          <p:cNvPr id="9" name="Rubrik 1">
            <a:extLst>
              <a:ext uri="{FF2B5EF4-FFF2-40B4-BE49-F238E27FC236}">
                <a16:creationId xmlns:a16="http://schemas.microsoft.com/office/drawing/2014/main" id="{6FE51ED2-D679-4290-BD8B-97203BA5CD35}"/>
              </a:ext>
            </a:extLst>
          </p:cNvPr>
          <p:cNvSpPr>
            <a:spLocks noGrp="1"/>
          </p:cNvSpPr>
          <p:nvPr>
            <p:ph type="ctrTitle" hasCustomPrompt="1"/>
          </p:nvPr>
        </p:nvSpPr>
        <p:spPr>
          <a:xfrm>
            <a:off x="660968" y="1376072"/>
            <a:ext cx="7500051" cy="1182643"/>
          </a:xfrm>
        </p:spPr>
        <p:txBody>
          <a:bodyPr anchor="b"/>
          <a:lstStyle>
            <a:lvl1pPr algn="l">
              <a:defRPr sz="4000">
                <a:solidFill>
                  <a:schemeClr val="tx1"/>
                </a:solidFill>
                <a:latin typeface="+mn-lt"/>
              </a:defRPr>
            </a:lvl1pPr>
          </a:lstStyle>
          <a:p>
            <a:r>
              <a:rPr lang="sv-SE"/>
              <a:t>Kapitel</a:t>
            </a:r>
          </a:p>
        </p:txBody>
      </p:sp>
      <p:cxnSp>
        <p:nvCxnSpPr>
          <p:cNvPr id="7" name="Rak koppling 6">
            <a:extLst>
              <a:ext uri="{FF2B5EF4-FFF2-40B4-BE49-F238E27FC236}">
                <a16:creationId xmlns:a16="http://schemas.microsoft.com/office/drawing/2014/main" id="{0095E1F5-0B4C-4019-D090-CB84484B6B67}"/>
              </a:ext>
            </a:extLst>
          </p:cNvPr>
          <p:cNvCxnSpPr/>
          <p:nvPr userDrawn="1"/>
        </p:nvCxnSpPr>
        <p:spPr>
          <a:xfrm>
            <a:off x="695092" y="3044284"/>
            <a:ext cx="4646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49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vbrytare 1">
    <p:bg>
      <p:bgPr>
        <a:solidFill>
          <a:schemeClr val="accent1"/>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a:t>Avbrytare</a:t>
            </a:r>
          </a:p>
        </p:txBody>
      </p:sp>
    </p:spTree>
    <p:extLst>
      <p:ext uri="{BB962C8B-B14F-4D97-AF65-F5344CB8AC3E}">
        <p14:creationId xmlns:p14="http://schemas.microsoft.com/office/powerpoint/2010/main" val="34022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vbrytare 2">
    <p:bg>
      <p:bgPr>
        <a:solidFill>
          <a:schemeClr val="accent2"/>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a:t>Avbrytare</a:t>
            </a:r>
          </a:p>
        </p:txBody>
      </p:sp>
    </p:spTree>
    <p:extLst>
      <p:ext uri="{BB962C8B-B14F-4D97-AF65-F5344CB8AC3E}">
        <p14:creationId xmlns:p14="http://schemas.microsoft.com/office/powerpoint/2010/main" val="388664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vbrytare 3">
    <p:bg>
      <p:bgPr>
        <a:solidFill>
          <a:schemeClr val="accent3"/>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a:t>Avbrytare</a:t>
            </a:r>
          </a:p>
        </p:txBody>
      </p:sp>
    </p:spTree>
    <p:extLst>
      <p:ext uri="{BB962C8B-B14F-4D97-AF65-F5344CB8AC3E}">
        <p14:creationId xmlns:p14="http://schemas.microsoft.com/office/powerpoint/2010/main" val="22544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typbild 5">
    <p:bg>
      <p:bgPr>
        <a:solidFill>
          <a:schemeClr val="accent5"/>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33CC7B-1DE9-46F0-85EC-58C5536D5D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9155"/>
            <a:ext cx="2282546" cy="1189794"/>
          </a:xfrm>
          <a:prstGeom prst="rect">
            <a:avLst/>
          </a:prstGeom>
          <a:noFill/>
        </p:spPr>
      </p:pic>
    </p:spTree>
    <p:extLst>
      <p:ext uri="{BB962C8B-B14F-4D97-AF65-F5344CB8AC3E}">
        <p14:creationId xmlns:p14="http://schemas.microsoft.com/office/powerpoint/2010/main" val="36328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vbrytare 4">
    <p:bg>
      <p:bgPr>
        <a:solidFill>
          <a:schemeClr val="accent4"/>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a:t>Avbrytare</a:t>
            </a:r>
          </a:p>
        </p:txBody>
      </p:sp>
    </p:spTree>
    <p:extLst>
      <p:ext uri="{BB962C8B-B14F-4D97-AF65-F5344CB8AC3E}">
        <p14:creationId xmlns:p14="http://schemas.microsoft.com/office/powerpoint/2010/main" val="31801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brytare 5">
    <p:bg>
      <p:bgPr>
        <a:solidFill>
          <a:schemeClr val="accent5"/>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bg1"/>
                </a:solidFill>
                <a:latin typeface="+mn-lt"/>
              </a:defRPr>
            </a:lvl1pPr>
          </a:lstStyle>
          <a:p>
            <a:r>
              <a:rPr lang="sv-SE"/>
              <a:t>Avbrytare</a:t>
            </a:r>
          </a:p>
        </p:txBody>
      </p:sp>
    </p:spTree>
    <p:extLst>
      <p:ext uri="{BB962C8B-B14F-4D97-AF65-F5344CB8AC3E}">
        <p14:creationId xmlns:p14="http://schemas.microsoft.com/office/powerpoint/2010/main" val="360183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brytare 6">
    <p:bg>
      <p:bgPr>
        <a:solidFill>
          <a:schemeClr val="accent6"/>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tx1"/>
                </a:solidFill>
                <a:latin typeface="+mn-lt"/>
              </a:defRPr>
            </a:lvl1pPr>
          </a:lstStyle>
          <a:p>
            <a:r>
              <a:rPr lang="sv-SE"/>
              <a:t>Avbrytare</a:t>
            </a:r>
          </a:p>
        </p:txBody>
      </p:sp>
      <p:pic>
        <p:nvPicPr>
          <p:cNvPr id="6" name="Partsrådet_Logo_LeftAligned-White.png" descr="Partsrådet_Logo_LeftAligned-White.png">
            <a:extLst>
              <a:ext uri="{FF2B5EF4-FFF2-40B4-BE49-F238E27FC236}">
                <a16:creationId xmlns:a16="http://schemas.microsoft.com/office/drawing/2014/main" id="{0D2C5ABC-00D7-453C-9066-2628544E1A79}"/>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79000"/>
                    </a14:imgEffect>
                  </a14:imgLayer>
                </a14:imgProps>
              </a:ext>
            </a:extLst>
          </a:blip>
          <a:srcRect r="79113"/>
          <a:stretch/>
        </p:blipFill>
        <p:spPr>
          <a:xfrm>
            <a:off x="8321329" y="404877"/>
            <a:ext cx="436591" cy="407348"/>
          </a:xfrm>
          <a:prstGeom prst="rect">
            <a:avLst/>
          </a:prstGeom>
          <a:ln w="12700">
            <a:miter lim="400000"/>
          </a:ln>
        </p:spPr>
      </p:pic>
    </p:spTree>
    <p:extLst>
      <p:ext uri="{BB962C8B-B14F-4D97-AF65-F5344CB8AC3E}">
        <p14:creationId xmlns:p14="http://schemas.microsoft.com/office/powerpoint/2010/main" val="24553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vbrytare 7">
    <p:bg>
      <p:bgPr>
        <a:solidFill>
          <a:schemeClr val="tx2"/>
        </a:solidFill>
        <a:effectLst/>
      </p:bgPr>
    </p:bg>
    <p:spTree>
      <p:nvGrpSpPr>
        <p:cNvPr id="1" name=""/>
        <p:cNvGrpSpPr/>
        <p:nvPr/>
      </p:nvGrpSpPr>
      <p:grpSpPr>
        <a:xfrm>
          <a:off x="0" y="0"/>
          <a:ext cx="0" cy="0"/>
          <a:chOff x="0" y="0"/>
          <a:chExt cx="0" cy="0"/>
        </a:xfrm>
      </p:grpSpPr>
      <p:pic>
        <p:nvPicPr>
          <p:cNvPr id="10" name="Partsradet_national_museum__DSF0863.jpg" descr="Partsradet_national_museum__DSF0863.jpg">
            <a:extLst>
              <a:ext uri="{FF2B5EF4-FFF2-40B4-BE49-F238E27FC236}">
                <a16:creationId xmlns:a16="http://schemas.microsoft.com/office/drawing/2014/main" id="{CC05954A-3EB9-45EE-9A57-AF4F8E630916}"/>
              </a:ext>
            </a:extLst>
          </p:cNvPr>
          <p:cNvPicPr>
            <a:picLocks noChangeAspect="1"/>
          </p:cNvPicPr>
          <p:nvPr userDrawn="1"/>
        </p:nvPicPr>
        <p:blipFill rotWithShape="1">
          <a:blip r:embed="rId2" cstate="screen">
            <a:alphaModFix amt="1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1"/>
            <a:ext cx="9144000" cy="5143501"/>
          </a:xfrm>
          <a:prstGeom prst="rect">
            <a:avLst/>
          </a:prstGeom>
          <a:ln w="12700">
            <a:miter lim="400000"/>
          </a:ln>
        </p:spPr>
      </p:pic>
      <p:sp>
        <p:nvSpPr>
          <p:cNvPr id="9" name="Rubrik 1">
            <a:extLst>
              <a:ext uri="{FF2B5EF4-FFF2-40B4-BE49-F238E27FC236}">
                <a16:creationId xmlns:a16="http://schemas.microsoft.com/office/drawing/2014/main" id="{552F24B9-4E31-4CEA-8012-E282CFD7A4E3}"/>
              </a:ext>
            </a:extLst>
          </p:cNvPr>
          <p:cNvSpPr>
            <a:spLocks noGrp="1"/>
          </p:cNvSpPr>
          <p:nvPr>
            <p:ph type="ctrTitle" hasCustomPrompt="1"/>
          </p:nvPr>
        </p:nvSpPr>
        <p:spPr>
          <a:xfrm>
            <a:off x="1143000" y="1980429"/>
            <a:ext cx="6858000" cy="1182643"/>
          </a:xfrm>
        </p:spPr>
        <p:txBody>
          <a:bodyPr anchor="ctr"/>
          <a:lstStyle>
            <a:lvl1pPr algn="ctr">
              <a:defRPr sz="3000">
                <a:solidFill>
                  <a:schemeClr val="tx1"/>
                </a:solidFill>
                <a:latin typeface="+mn-lt"/>
              </a:defRPr>
            </a:lvl1pPr>
          </a:lstStyle>
          <a:p>
            <a:r>
              <a:rPr lang="sv-SE"/>
              <a:t>Avbrytare</a:t>
            </a:r>
          </a:p>
        </p:txBody>
      </p:sp>
      <p:pic>
        <p:nvPicPr>
          <p:cNvPr id="6" name="Partsrådet_Logo_LeftAligned-White.png" descr="Partsrådet_Logo_LeftAligned-White.png">
            <a:extLst>
              <a:ext uri="{FF2B5EF4-FFF2-40B4-BE49-F238E27FC236}">
                <a16:creationId xmlns:a16="http://schemas.microsoft.com/office/drawing/2014/main" id="{C81053A6-3B6D-4D39-97B3-B9C9D9D45281}"/>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79000"/>
                    </a14:imgEffect>
                  </a14:imgLayer>
                </a14:imgProps>
              </a:ext>
            </a:extLst>
          </a:blip>
          <a:srcRect r="79113"/>
          <a:stretch/>
        </p:blipFill>
        <p:spPr>
          <a:xfrm>
            <a:off x="8321329" y="404877"/>
            <a:ext cx="436591" cy="407348"/>
          </a:xfrm>
          <a:prstGeom prst="rect">
            <a:avLst/>
          </a:prstGeom>
          <a:ln w="12700">
            <a:miter lim="400000"/>
          </a:ln>
        </p:spPr>
      </p:pic>
    </p:spTree>
    <p:extLst>
      <p:ext uri="{BB962C8B-B14F-4D97-AF65-F5344CB8AC3E}">
        <p14:creationId xmlns:p14="http://schemas.microsoft.com/office/powerpoint/2010/main" val="37763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tatbild 1">
    <p:bg>
      <p:bgPr>
        <a:solidFill>
          <a:schemeClr val="accent1"/>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a:t>Citat</a:t>
            </a:r>
          </a:p>
        </p:txBody>
      </p:sp>
      <p:sp>
        <p:nvSpPr>
          <p:cNvPr id="9" name="Platshållare för text 2">
            <a:extLst>
              <a:ext uri="{FF2B5EF4-FFF2-40B4-BE49-F238E27FC236}">
                <a16:creationId xmlns:a16="http://schemas.microsoft.com/office/drawing/2014/main" id="{3E29A2F4-7F84-4ECF-A578-A920BE002EA4}"/>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a:t>Namn</a:t>
            </a:r>
          </a:p>
        </p:txBody>
      </p:sp>
      <p:sp>
        <p:nvSpPr>
          <p:cNvPr id="13" name="Platshållare för text 2">
            <a:extLst>
              <a:ext uri="{FF2B5EF4-FFF2-40B4-BE49-F238E27FC236}">
                <a16:creationId xmlns:a16="http://schemas.microsoft.com/office/drawing/2014/main" id="{D5909679-0598-4A07-BD5F-51F3EE5CD6D0}"/>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a:t>Titel</a:t>
            </a:r>
          </a:p>
        </p:txBody>
      </p:sp>
    </p:spTree>
    <p:extLst>
      <p:ext uri="{BB962C8B-B14F-4D97-AF65-F5344CB8AC3E}">
        <p14:creationId xmlns:p14="http://schemas.microsoft.com/office/powerpoint/2010/main" val="307213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tatbild 2">
    <p:bg>
      <p:bgPr>
        <a:solidFill>
          <a:schemeClr val="accent2"/>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a:t>Citat</a:t>
            </a:r>
          </a:p>
        </p:txBody>
      </p:sp>
      <p:sp>
        <p:nvSpPr>
          <p:cNvPr id="8" name="Platshållare för text 2">
            <a:extLst>
              <a:ext uri="{FF2B5EF4-FFF2-40B4-BE49-F238E27FC236}">
                <a16:creationId xmlns:a16="http://schemas.microsoft.com/office/drawing/2014/main" id="{A2D9DF19-7FE1-4C9A-A701-CEE557174965}"/>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a:t>Namn</a:t>
            </a:r>
          </a:p>
        </p:txBody>
      </p:sp>
      <p:sp>
        <p:nvSpPr>
          <p:cNvPr id="9" name="Platshållare för text 2">
            <a:extLst>
              <a:ext uri="{FF2B5EF4-FFF2-40B4-BE49-F238E27FC236}">
                <a16:creationId xmlns:a16="http://schemas.microsoft.com/office/drawing/2014/main" id="{C5E76910-A05C-416D-92C6-9374781F1790}"/>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a:t>Titel</a:t>
            </a:r>
          </a:p>
        </p:txBody>
      </p:sp>
    </p:spTree>
    <p:extLst>
      <p:ext uri="{BB962C8B-B14F-4D97-AF65-F5344CB8AC3E}">
        <p14:creationId xmlns:p14="http://schemas.microsoft.com/office/powerpoint/2010/main" val="61418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tatbild 3">
    <p:bg>
      <p:bgPr>
        <a:solidFill>
          <a:schemeClr val="accent3"/>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a:t>Citat</a:t>
            </a:r>
          </a:p>
        </p:txBody>
      </p:sp>
      <p:sp>
        <p:nvSpPr>
          <p:cNvPr id="8" name="Platshållare för text 2">
            <a:extLst>
              <a:ext uri="{FF2B5EF4-FFF2-40B4-BE49-F238E27FC236}">
                <a16:creationId xmlns:a16="http://schemas.microsoft.com/office/drawing/2014/main" id="{23D23DE5-6E57-46B2-BD40-5D625660CCC3}"/>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a:t>Namn</a:t>
            </a:r>
          </a:p>
        </p:txBody>
      </p:sp>
      <p:sp>
        <p:nvSpPr>
          <p:cNvPr id="9" name="Platshållare för text 2">
            <a:extLst>
              <a:ext uri="{FF2B5EF4-FFF2-40B4-BE49-F238E27FC236}">
                <a16:creationId xmlns:a16="http://schemas.microsoft.com/office/drawing/2014/main" id="{489CF1CB-8891-4D17-A776-85D8C1C32E9F}"/>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a:t>Titel</a:t>
            </a:r>
          </a:p>
        </p:txBody>
      </p:sp>
    </p:spTree>
    <p:extLst>
      <p:ext uri="{BB962C8B-B14F-4D97-AF65-F5344CB8AC3E}">
        <p14:creationId xmlns:p14="http://schemas.microsoft.com/office/powerpoint/2010/main" val="15222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itatbild 4">
    <p:bg>
      <p:bgPr>
        <a:solidFill>
          <a:schemeClr val="accent4"/>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a:t>Citat</a:t>
            </a:r>
          </a:p>
        </p:txBody>
      </p:sp>
      <p:sp>
        <p:nvSpPr>
          <p:cNvPr id="8" name="Platshållare för text 2">
            <a:extLst>
              <a:ext uri="{FF2B5EF4-FFF2-40B4-BE49-F238E27FC236}">
                <a16:creationId xmlns:a16="http://schemas.microsoft.com/office/drawing/2014/main" id="{3A70012C-7E3E-4FDC-83AE-87DB0503AD32}"/>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a:t>Namn</a:t>
            </a:r>
          </a:p>
        </p:txBody>
      </p:sp>
      <p:sp>
        <p:nvSpPr>
          <p:cNvPr id="9" name="Platshållare för text 2">
            <a:extLst>
              <a:ext uri="{FF2B5EF4-FFF2-40B4-BE49-F238E27FC236}">
                <a16:creationId xmlns:a16="http://schemas.microsoft.com/office/drawing/2014/main" id="{7FE8000D-C76C-4B09-9D84-78E4E37DB042}"/>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a:t>Titel</a:t>
            </a:r>
          </a:p>
        </p:txBody>
      </p:sp>
    </p:spTree>
    <p:extLst>
      <p:ext uri="{BB962C8B-B14F-4D97-AF65-F5344CB8AC3E}">
        <p14:creationId xmlns:p14="http://schemas.microsoft.com/office/powerpoint/2010/main" val="287455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itatbild 5">
    <p:bg>
      <p:bgPr>
        <a:solidFill>
          <a:schemeClr val="accent5"/>
        </a:solid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2A868234-1414-4447-94FC-3E0D50AE09A1}"/>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pic>
        <p:nvPicPr>
          <p:cNvPr id="7" name="Picture 11">
            <a:extLst>
              <a:ext uri="{FF2B5EF4-FFF2-40B4-BE49-F238E27FC236}">
                <a16:creationId xmlns:a16="http://schemas.microsoft.com/office/drawing/2014/main" id="{65B4F114-6C2C-489F-8305-4A27488285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8878" y="404876"/>
            <a:ext cx="407349" cy="407349"/>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bg1"/>
                </a:solidFill>
                <a:latin typeface="+mn-lt"/>
              </a:defRPr>
            </a:lvl1pPr>
          </a:lstStyle>
          <a:p>
            <a:r>
              <a:rPr lang="sv-SE"/>
              <a:t>Citat</a:t>
            </a:r>
          </a:p>
        </p:txBody>
      </p:sp>
      <p:sp>
        <p:nvSpPr>
          <p:cNvPr id="8" name="Platshållare för text 2">
            <a:extLst>
              <a:ext uri="{FF2B5EF4-FFF2-40B4-BE49-F238E27FC236}">
                <a16:creationId xmlns:a16="http://schemas.microsoft.com/office/drawing/2014/main" id="{9F2C7526-F385-47F5-A928-EEC81EAB69A3}"/>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bg1"/>
                </a:solidFill>
                <a:latin typeface="+mj-lt"/>
              </a:defRPr>
            </a:lvl1pPr>
          </a:lstStyle>
          <a:p>
            <a:pPr lvl="0"/>
            <a:r>
              <a:rPr lang="sv-SE"/>
              <a:t>Namn</a:t>
            </a:r>
          </a:p>
        </p:txBody>
      </p:sp>
      <p:sp>
        <p:nvSpPr>
          <p:cNvPr id="9" name="Platshållare för text 2">
            <a:extLst>
              <a:ext uri="{FF2B5EF4-FFF2-40B4-BE49-F238E27FC236}">
                <a16:creationId xmlns:a16="http://schemas.microsoft.com/office/drawing/2014/main" id="{B529E9F4-7E8B-4FF9-A864-B5E38BD8667C}"/>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bg1"/>
                </a:solidFill>
                <a:latin typeface="+mj-lt"/>
              </a:defRPr>
            </a:lvl1pPr>
          </a:lstStyle>
          <a:p>
            <a:pPr lvl="0"/>
            <a:r>
              <a:rPr lang="sv-SE"/>
              <a:t>Titel</a:t>
            </a:r>
          </a:p>
        </p:txBody>
      </p:sp>
    </p:spTree>
    <p:extLst>
      <p:ext uri="{BB962C8B-B14F-4D97-AF65-F5344CB8AC3E}">
        <p14:creationId xmlns:p14="http://schemas.microsoft.com/office/powerpoint/2010/main" val="277136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itatbild 6">
    <p:bg>
      <p:bgPr>
        <a:solidFill>
          <a:schemeClr val="accent6"/>
        </a:soli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3DC4574C-0880-4191-8113-FA7E050F7C68}"/>
              </a:ext>
            </a:extLst>
          </p:cNvPr>
          <p:cNvPicPr>
            <a:picLocks noChangeAspect="1"/>
          </p:cNvPicPr>
          <p:nvPr userDrawn="1"/>
        </p:nvPicPr>
        <p:blipFill>
          <a:blip r:embed="rId2">
            <a:alphaModFix amt="1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tx1"/>
                </a:solidFill>
                <a:latin typeface="+mn-lt"/>
              </a:defRPr>
            </a:lvl1pPr>
          </a:lstStyle>
          <a:p>
            <a:r>
              <a:rPr lang="sv-SE"/>
              <a:t>Citat</a:t>
            </a:r>
          </a:p>
        </p:txBody>
      </p:sp>
      <p:pic>
        <p:nvPicPr>
          <p:cNvPr id="8" name="Picture 5">
            <a:extLst>
              <a:ext uri="{FF2B5EF4-FFF2-40B4-BE49-F238E27FC236}">
                <a16:creationId xmlns:a16="http://schemas.microsoft.com/office/drawing/2014/main" id="{854575EE-B171-45C7-9DD1-FF25DCCB9F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7" name="Platshållare för text 2">
            <a:extLst>
              <a:ext uri="{FF2B5EF4-FFF2-40B4-BE49-F238E27FC236}">
                <a16:creationId xmlns:a16="http://schemas.microsoft.com/office/drawing/2014/main" id="{C5C68474-8AEB-48E8-AD1F-1AA13AB62C2C}"/>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tx1"/>
                </a:solidFill>
                <a:latin typeface="+mj-lt"/>
              </a:defRPr>
            </a:lvl1pPr>
          </a:lstStyle>
          <a:p>
            <a:pPr lvl="0"/>
            <a:r>
              <a:rPr lang="sv-SE"/>
              <a:t>Namn</a:t>
            </a:r>
          </a:p>
        </p:txBody>
      </p:sp>
      <p:sp>
        <p:nvSpPr>
          <p:cNvPr id="10" name="Platshållare för text 2">
            <a:extLst>
              <a:ext uri="{FF2B5EF4-FFF2-40B4-BE49-F238E27FC236}">
                <a16:creationId xmlns:a16="http://schemas.microsoft.com/office/drawing/2014/main" id="{EB1366B7-7F06-446E-BC7D-CA63689238AB}"/>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tx1"/>
                </a:solidFill>
                <a:latin typeface="+mj-lt"/>
              </a:defRPr>
            </a:lvl1pPr>
          </a:lstStyle>
          <a:p>
            <a:pPr lvl="0"/>
            <a:r>
              <a:rPr lang="sv-SE"/>
              <a:t>Titel</a:t>
            </a:r>
          </a:p>
        </p:txBody>
      </p:sp>
    </p:spTree>
    <p:extLst>
      <p:ext uri="{BB962C8B-B14F-4D97-AF65-F5344CB8AC3E}">
        <p14:creationId xmlns:p14="http://schemas.microsoft.com/office/powerpoint/2010/main" val="9823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typbild 6">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70473-8F35-4252-89F7-905051186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7475" y="1974551"/>
            <a:ext cx="2291382" cy="1194398"/>
          </a:xfrm>
          <a:prstGeom prst="rect">
            <a:avLst/>
          </a:prstGeom>
        </p:spPr>
      </p:pic>
    </p:spTree>
    <p:extLst>
      <p:ext uri="{BB962C8B-B14F-4D97-AF65-F5344CB8AC3E}">
        <p14:creationId xmlns:p14="http://schemas.microsoft.com/office/powerpoint/2010/main" val="32506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tatbild 7">
    <p:bg>
      <p:bgPr>
        <a:solidFill>
          <a:schemeClr val="tx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D1E78EF1-091D-4471-AA10-8FEF554E1030}"/>
              </a:ext>
            </a:extLst>
          </p:cNvPr>
          <p:cNvPicPr>
            <a:picLocks noChangeAspect="1"/>
          </p:cNvPicPr>
          <p:nvPr userDrawn="1"/>
        </p:nvPicPr>
        <p:blipFill>
          <a:blip r:embed="rId2">
            <a:alphaModFix amt="1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4040" y="395421"/>
            <a:ext cx="3467100" cy="5143500"/>
          </a:xfrm>
          <a:prstGeom prst="rect">
            <a:avLst/>
          </a:prstGeom>
        </p:spPr>
      </p:pic>
      <p:sp>
        <p:nvSpPr>
          <p:cNvPr id="12" name="Rubrik 1">
            <a:extLst>
              <a:ext uri="{FF2B5EF4-FFF2-40B4-BE49-F238E27FC236}">
                <a16:creationId xmlns:a16="http://schemas.microsoft.com/office/drawing/2014/main" id="{369B8E43-0359-43CD-A047-150F35C4C102}"/>
              </a:ext>
            </a:extLst>
          </p:cNvPr>
          <p:cNvSpPr>
            <a:spLocks noGrp="1"/>
          </p:cNvSpPr>
          <p:nvPr>
            <p:ph type="ctrTitle" hasCustomPrompt="1"/>
          </p:nvPr>
        </p:nvSpPr>
        <p:spPr>
          <a:xfrm>
            <a:off x="3193575" y="1170662"/>
            <a:ext cx="4804013" cy="2809935"/>
          </a:xfrm>
        </p:spPr>
        <p:txBody>
          <a:bodyPr anchor="ctr"/>
          <a:lstStyle>
            <a:lvl1pPr algn="ctr">
              <a:lnSpc>
                <a:spcPct val="100000"/>
              </a:lnSpc>
              <a:defRPr sz="3000">
                <a:solidFill>
                  <a:schemeClr val="tx1"/>
                </a:solidFill>
                <a:latin typeface="+mn-lt"/>
              </a:defRPr>
            </a:lvl1pPr>
          </a:lstStyle>
          <a:p>
            <a:r>
              <a:rPr lang="sv-SE"/>
              <a:t>Citat</a:t>
            </a:r>
          </a:p>
        </p:txBody>
      </p:sp>
      <p:pic>
        <p:nvPicPr>
          <p:cNvPr id="8" name="Picture 5">
            <a:extLst>
              <a:ext uri="{FF2B5EF4-FFF2-40B4-BE49-F238E27FC236}">
                <a16:creationId xmlns:a16="http://schemas.microsoft.com/office/drawing/2014/main" id="{854575EE-B171-45C7-9DD1-FF25DCCB9F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31775" y="404877"/>
            <a:ext cx="407348" cy="407348"/>
          </a:xfrm>
          <a:prstGeom prst="rect">
            <a:avLst/>
          </a:prstGeom>
        </p:spPr>
      </p:pic>
      <p:sp>
        <p:nvSpPr>
          <p:cNvPr id="9" name="Platshållare för text 2">
            <a:extLst>
              <a:ext uri="{FF2B5EF4-FFF2-40B4-BE49-F238E27FC236}">
                <a16:creationId xmlns:a16="http://schemas.microsoft.com/office/drawing/2014/main" id="{0BDE95DF-0F7F-462B-B904-079393947398}"/>
              </a:ext>
            </a:extLst>
          </p:cNvPr>
          <p:cNvSpPr>
            <a:spLocks noGrp="1"/>
          </p:cNvSpPr>
          <p:nvPr>
            <p:ph type="body" sz="quarter" idx="10" hasCustomPrompt="1"/>
          </p:nvPr>
        </p:nvSpPr>
        <p:spPr>
          <a:xfrm>
            <a:off x="756746" y="4227552"/>
            <a:ext cx="2629212" cy="341312"/>
          </a:xfrm>
        </p:spPr>
        <p:txBody>
          <a:bodyPr anchor="b"/>
          <a:lstStyle>
            <a:lvl1pPr marL="0" indent="0">
              <a:buNone/>
              <a:defRPr sz="1200" b="1">
                <a:solidFill>
                  <a:schemeClr val="tx1"/>
                </a:solidFill>
                <a:latin typeface="+mj-lt"/>
              </a:defRPr>
            </a:lvl1pPr>
          </a:lstStyle>
          <a:p>
            <a:pPr lvl="0"/>
            <a:r>
              <a:rPr lang="sv-SE"/>
              <a:t>Namn</a:t>
            </a:r>
          </a:p>
        </p:txBody>
      </p:sp>
      <p:sp>
        <p:nvSpPr>
          <p:cNvPr id="10" name="Platshållare för text 2">
            <a:extLst>
              <a:ext uri="{FF2B5EF4-FFF2-40B4-BE49-F238E27FC236}">
                <a16:creationId xmlns:a16="http://schemas.microsoft.com/office/drawing/2014/main" id="{BF0277F7-D9AF-44B8-95F9-06F26C0D441A}"/>
              </a:ext>
            </a:extLst>
          </p:cNvPr>
          <p:cNvSpPr>
            <a:spLocks noGrp="1"/>
          </p:cNvSpPr>
          <p:nvPr>
            <p:ph type="body" sz="quarter" idx="11" hasCustomPrompt="1"/>
          </p:nvPr>
        </p:nvSpPr>
        <p:spPr>
          <a:xfrm>
            <a:off x="756746" y="4577064"/>
            <a:ext cx="2629212" cy="341312"/>
          </a:xfrm>
        </p:spPr>
        <p:txBody>
          <a:bodyPr anchor="t"/>
          <a:lstStyle>
            <a:lvl1pPr marL="0" indent="0">
              <a:buNone/>
              <a:defRPr sz="1000" b="0">
                <a:solidFill>
                  <a:schemeClr val="tx1"/>
                </a:solidFill>
                <a:latin typeface="+mj-lt"/>
              </a:defRPr>
            </a:lvl1pPr>
          </a:lstStyle>
          <a:p>
            <a:pPr lvl="0"/>
            <a:r>
              <a:rPr lang="sv-SE"/>
              <a:t>Titel</a:t>
            </a:r>
          </a:p>
        </p:txBody>
      </p:sp>
    </p:spTree>
    <p:extLst>
      <p:ext uri="{BB962C8B-B14F-4D97-AF65-F5344CB8AC3E}">
        <p14:creationId xmlns:p14="http://schemas.microsoft.com/office/powerpoint/2010/main" val="42594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vslutningsbild 1">
    <p:bg>
      <p:bgPr>
        <a:solidFill>
          <a:schemeClr val="accent1"/>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291850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vslutningsbild 2">
    <p:bg>
      <p:bgPr>
        <a:solidFill>
          <a:schemeClr val="accent2"/>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60113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vslutningsbild 3">
    <p:bg>
      <p:bgPr>
        <a:solidFill>
          <a:schemeClr val="accent3"/>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154050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vslutningsbild 4">
    <p:bg>
      <p:bgPr>
        <a:solidFill>
          <a:schemeClr val="accent4"/>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80053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vslutningsbild 5">
    <p:bg>
      <p:bgPr>
        <a:solidFill>
          <a:schemeClr val="accent5"/>
        </a:solidFill>
        <a:effectLst/>
      </p:bgPr>
    </p:bg>
    <p:spTree>
      <p:nvGrpSpPr>
        <p:cNvPr id="1" name=""/>
        <p:cNvGrpSpPr/>
        <p:nvPr/>
      </p:nvGrpSpPr>
      <p:grpSpPr>
        <a:xfrm>
          <a:off x="0" y="0"/>
          <a:ext cx="0" cy="0"/>
          <a:chOff x="0" y="0"/>
          <a:chExt cx="0" cy="0"/>
        </a:xfrm>
      </p:grpSpPr>
      <p:pic>
        <p:nvPicPr>
          <p:cNvPr id="8" name="Picture 4">
            <a:extLst>
              <a:ext uri="{FF2B5EF4-FFF2-40B4-BE49-F238E27FC236}">
                <a16:creationId xmlns:a16="http://schemas.microsoft.com/office/drawing/2014/main" id="{2C64B793-A689-445A-A60E-4E397FD681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21857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vslutningsbild 6">
    <p:bg>
      <p:bgPr>
        <a:solidFill>
          <a:schemeClr val="accent6"/>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D85ABBC8-B596-40D3-94A0-87B2E45AD2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5023" y="1444773"/>
            <a:ext cx="2253954" cy="2253954"/>
          </a:xfrm>
          <a:prstGeom prst="rect">
            <a:avLst/>
          </a:prstGeom>
        </p:spPr>
      </p:pic>
    </p:spTree>
    <p:extLst>
      <p:ext uri="{BB962C8B-B14F-4D97-AF65-F5344CB8AC3E}">
        <p14:creationId xmlns:p14="http://schemas.microsoft.com/office/powerpoint/2010/main" val="387749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bild 1">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06F60-04BA-4E77-A665-7B1883C6BFF1}"/>
              </a:ext>
            </a:extLst>
          </p:cNvPr>
          <p:cNvSpPr>
            <a:spLocks noGrp="1"/>
          </p:cNvSpPr>
          <p:nvPr>
            <p:ph type="ctrTitle" hasCustomPrompt="1"/>
          </p:nvPr>
        </p:nvSpPr>
        <p:spPr>
          <a:xfrm>
            <a:off x="665328" y="1518894"/>
            <a:ext cx="7518552" cy="1085272"/>
          </a:xfrm>
        </p:spPr>
        <p:txBody>
          <a:bodyPr anchor="b"/>
          <a:lstStyle>
            <a:lvl1pPr algn="l">
              <a:defRPr sz="4000">
                <a:solidFill>
                  <a:schemeClr val="bg1"/>
                </a:solidFill>
              </a:defRPr>
            </a:lvl1pPr>
          </a:lstStyle>
          <a:p>
            <a:r>
              <a:rPr lang="sv-SE"/>
              <a:t>Presentationens titel</a:t>
            </a:r>
          </a:p>
        </p:txBody>
      </p:sp>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7" y="3383917"/>
            <a:ext cx="7518551"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cxnSp>
        <p:nvCxnSpPr>
          <p:cNvPr id="11" name="Rak koppling 10">
            <a:extLst>
              <a:ext uri="{FF2B5EF4-FFF2-40B4-BE49-F238E27FC236}">
                <a16:creationId xmlns:a16="http://schemas.microsoft.com/office/drawing/2014/main" id="{04A55836-6FCB-25C0-7D88-F4CFA798ABEF}"/>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7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bild 2">
    <p:bg>
      <p:bgPr>
        <a:solidFill>
          <a:schemeClr val="accent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58A23576-70FA-417E-948F-08DB3C8AEFC1}"/>
              </a:ext>
            </a:extLst>
          </p:cNvPr>
          <p:cNvSpPr>
            <a:spLocks noGrp="1"/>
          </p:cNvSpPr>
          <p:nvPr>
            <p:ph type="ctrTitle" hasCustomPrompt="1"/>
          </p:nvPr>
        </p:nvSpPr>
        <p:spPr>
          <a:xfrm>
            <a:off x="665327" y="1518894"/>
            <a:ext cx="7502223" cy="1085272"/>
          </a:xfrm>
        </p:spPr>
        <p:txBody>
          <a:bodyPr anchor="b"/>
          <a:lstStyle>
            <a:lvl1pPr algn="l">
              <a:defRPr sz="4000">
                <a:solidFill>
                  <a:schemeClr val="bg1"/>
                </a:solidFill>
              </a:defRPr>
            </a:lvl1pPr>
          </a:lstStyle>
          <a:p>
            <a:r>
              <a:rPr lang="sv-SE"/>
              <a:t>Presentationens titel</a:t>
            </a:r>
          </a:p>
        </p:txBody>
      </p:sp>
      <p:cxnSp>
        <p:nvCxnSpPr>
          <p:cNvPr id="9" name="Rak koppling 8">
            <a:extLst>
              <a:ext uri="{FF2B5EF4-FFF2-40B4-BE49-F238E27FC236}">
                <a16:creationId xmlns:a16="http://schemas.microsoft.com/office/drawing/2014/main" id="{14224C93-ECDC-F34D-8B2C-2FCF902B5213}"/>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9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bild 3">
    <p:bg>
      <p:bgPr>
        <a:solidFill>
          <a:schemeClr val="accent3"/>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4998C148-B933-42EC-A4BE-2D0FD5D7EB99}"/>
              </a:ext>
            </a:extLst>
          </p:cNvPr>
          <p:cNvSpPr>
            <a:spLocks noGrp="1"/>
          </p:cNvSpPr>
          <p:nvPr>
            <p:ph type="subTitle" idx="1" hasCustomPrompt="1"/>
          </p:nvPr>
        </p:nvSpPr>
        <p:spPr>
          <a:xfrm>
            <a:off x="665328" y="3383917"/>
            <a:ext cx="6858000" cy="628525"/>
          </a:xfrm>
        </p:spPr>
        <p:txBody>
          <a:bodyPr/>
          <a:lstStyle>
            <a:lvl1pPr marL="0" indent="0" algn="l">
              <a:buNone/>
              <a:defRPr sz="22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Namn och/eller datum</a:t>
            </a:r>
          </a:p>
        </p:txBody>
      </p:sp>
      <p:sp>
        <p:nvSpPr>
          <p:cNvPr id="4" name="© www.partsradet.se">
            <a:extLst>
              <a:ext uri="{FF2B5EF4-FFF2-40B4-BE49-F238E27FC236}">
                <a16:creationId xmlns:a16="http://schemas.microsoft.com/office/drawing/2014/main" id="{99453514-7F6E-4460-A86A-F3CD53C65AAF}"/>
              </a:ext>
            </a:extLst>
          </p:cNvPr>
          <p:cNvSpPr txBox="1"/>
          <p:nvPr userDrawn="1"/>
        </p:nvSpPr>
        <p:spPr>
          <a:xfrm>
            <a:off x="700607" y="4571747"/>
            <a:ext cx="880049" cy="126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sz="525">
                <a:latin typeface="+mn-lt"/>
                <a:cs typeface="Arial" panose="020B0604020202020204" pitchFamily="34" charset="0"/>
              </a:rPr>
              <a:t>© www.partsradet.se</a:t>
            </a:r>
          </a:p>
        </p:txBody>
      </p:sp>
      <p:pic>
        <p:nvPicPr>
          <p:cNvPr id="5" name="Partsrådet_Logo_LeftAligned-White.png" descr="Partsrådet_Logo_LeftAligned-White.png">
            <a:extLst>
              <a:ext uri="{FF2B5EF4-FFF2-40B4-BE49-F238E27FC236}">
                <a16:creationId xmlns:a16="http://schemas.microsoft.com/office/drawing/2014/main" id="{0A07C72F-5102-4FD4-ACAC-4F43F743EC3F}"/>
              </a:ext>
            </a:extLst>
          </p:cNvPr>
          <p:cNvPicPr>
            <a:picLocks noChangeAspect="1"/>
          </p:cNvPicPr>
          <p:nvPr userDrawn="1"/>
        </p:nvPicPr>
        <p:blipFill>
          <a:blip r:embed="rId2"/>
          <a:stretch>
            <a:fillRect/>
          </a:stretch>
        </p:blipFill>
        <p:spPr>
          <a:xfrm>
            <a:off x="696249" y="477608"/>
            <a:ext cx="2090230" cy="407348"/>
          </a:xfrm>
          <a:prstGeom prst="rect">
            <a:avLst/>
          </a:prstGeom>
          <a:ln w="12700">
            <a:miter lim="400000"/>
          </a:ln>
        </p:spPr>
      </p:pic>
      <p:sp>
        <p:nvSpPr>
          <p:cNvPr id="7" name="Rubrik 1">
            <a:extLst>
              <a:ext uri="{FF2B5EF4-FFF2-40B4-BE49-F238E27FC236}">
                <a16:creationId xmlns:a16="http://schemas.microsoft.com/office/drawing/2014/main" id="{6CD3601A-D0BC-4FB3-90BE-B3B5948910B9}"/>
              </a:ext>
            </a:extLst>
          </p:cNvPr>
          <p:cNvSpPr>
            <a:spLocks noGrp="1"/>
          </p:cNvSpPr>
          <p:nvPr>
            <p:ph type="ctrTitle" hasCustomPrompt="1"/>
          </p:nvPr>
        </p:nvSpPr>
        <p:spPr>
          <a:xfrm>
            <a:off x="665328" y="1518894"/>
            <a:ext cx="7498958" cy="1085272"/>
          </a:xfrm>
        </p:spPr>
        <p:txBody>
          <a:bodyPr anchor="b"/>
          <a:lstStyle>
            <a:lvl1pPr algn="l">
              <a:defRPr sz="4000">
                <a:solidFill>
                  <a:schemeClr val="bg1"/>
                </a:solidFill>
              </a:defRPr>
            </a:lvl1pPr>
          </a:lstStyle>
          <a:p>
            <a:r>
              <a:rPr lang="sv-SE"/>
              <a:t>Presentationens titel</a:t>
            </a:r>
          </a:p>
        </p:txBody>
      </p:sp>
      <p:cxnSp>
        <p:nvCxnSpPr>
          <p:cNvPr id="9" name="Rak koppling 8">
            <a:extLst>
              <a:ext uri="{FF2B5EF4-FFF2-40B4-BE49-F238E27FC236}">
                <a16:creationId xmlns:a16="http://schemas.microsoft.com/office/drawing/2014/main" id="{E67FC6AA-A795-741D-1862-D8411AB187F5}"/>
              </a:ext>
            </a:extLst>
          </p:cNvPr>
          <p:cNvCxnSpPr/>
          <p:nvPr userDrawn="1"/>
        </p:nvCxnSpPr>
        <p:spPr>
          <a:xfrm>
            <a:off x="695092" y="3044284"/>
            <a:ext cx="46463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16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B4C0050-C61D-43F5-9230-07AFC413E1F6}"/>
              </a:ext>
            </a:extLst>
          </p:cNvPr>
          <p:cNvSpPr>
            <a:spLocks noGrp="1"/>
          </p:cNvSpPr>
          <p:nvPr>
            <p:ph type="title"/>
          </p:nvPr>
        </p:nvSpPr>
        <p:spPr>
          <a:xfrm>
            <a:off x="687789" y="683279"/>
            <a:ext cx="7194149" cy="994172"/>
          </a:xfrm>
          <a:prstGeom prst="rect">
            <a:avLst/>
          </a:prstGeom>
        </p:spPr>
        <p:txBody>
          <a:bodyPr vert="horz" lIns="0" tIns="0" rIns="0" bIns="0" rtlCol="0" anchor="t" anchorCtr="0">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A512770-D37B-4A38-AAAE-C3F38CC509A3}"/>
              </a:ext>
            </a:extLst>
          </p:cNvPr>
          <p:cNvSpPr>
            <a:spLocks noGrp="1"/>
          </p:cNvSpPr>
          <p:nvPr>
            <p:ph type="body" idx="1"/>
          </p:nvPr>
        </p:nvSpPr>
        <p:spPr>
          <a:xfrm>
            <a:off x="687789" y="1942428"/>
            <a:ext cx="7194149" cy="2884330"/>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287681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1"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50"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711" r:id="rId34"/>
    <p:sldLayoutId id="2147483712" r:id="rId35"/>
    <p:sldLayoutId id="2147483713" r:id="rId36"/>
    <p:sldLayoutId id="2147483714" r:id="rId37"/>
    <p:sldLayoutId id="2147483715" r:id="rId38"/>
    <p:sldLayoutId id="2147483716" r:id="rId39"/>
    <p:sldLayoutId id="2147483684" r:id="rId40"/>
    <p:sldLayoutId id="2147483685" r:id="rId41"/>
    <p:sldLayoutId id="2147483686" r:id="rId42"/>
    <p:sldLayoutId id="2147483687" r:id="rId43"/>
    <p:sldLayoutId id="2147483688" r:id="rId44"/>
    <p:sldLayoutId id="2147483689" r:id="rId45"/>
    <p:sldLayoutId id="2147483690" r:id="rId46"/>
    <p:sldLayoutId id="2147483691" r:id="rId47"/>
    <p:sldLayoutId id="2147483692" r:id="rId48"/>
    <p:sldLayoutId id="2147483693" r:id="rId49"/>
    <p:sldLayoutId id="2147483694" r:id="rId50"/>
    <p:sldLayoutId id="2147483695" r:id="rId51"/>
    <p:sldLayoutId id="2147483696" r:id="rId52"/>
    <p:sldLayoutId id="2147483697" r:id="rId53"/>
    <p:sldLayoutId id="2147483698" r:id="rId54"/>
    <p:sldLayoutId id="2147483699" r:id="rId55"/>
    <p:sldLayoutId id="2147483700" r:id="rId56"/>
    <p:sldLayoutId id="2147483701" r:id="rId57"/>
    <p:sldLayoutId id="2147483702" r:id="rId58"/>
    <p:sldLayoutId id="2147483703" r:id="rId59"/>
    <p:sldLayoutId id="2147483704" r:id="rId60"/>
    <p:sldLayoutId id="2147483705" r:id="rId61"/>
    <p:sldLayoutId id="2147483706" r:id="rId62"/>
    <p:sldLayoutId id="2147483707" r:id="rId63"/>
    <p:sldLayoutId id="2147483708" r:id="rId64"/>
    <p:sldLayoutId id="2147483709" r:id="rId65"/>
    <p:sldLayoutId id="2147483710"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hyperlink" Target="https://partsradet.se/arbetsomraden/lonebildning/metodstodet-besta-vagen/" TargetMode="External"/><Relationship Id="rId3" Type="http://schemas.openxmlformats.org/officeDocument/2006/relationships/image" Target="../media/image32.png"/><Relationship Id="rId7" Type="http://schemas.openxmlformats.org/officeDocument/2006/relationships/hyperlink" Target="https://partsradet.se/vi-erbjuder/tjanster/inkluderande-arbetsmiljo/" TargetMode="Externa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partsradet.se/arbetsomraden/lonebildning/metodstodet-besta-vagen/"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vimeo.com/1049249484/bf2734113e"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46D4F943-651C-4273-9EE2-423990023263}"/>
              </a:ext>
            </a:extLst>
          </p:cNvPr>
          <p:cNvSpPr>
            <a:spLocks noGrp="1"/>
          </p:cNvSpPr>
          <p:nvPr>
            <p:ph type="subTitle" idx="1"/>
          </p:nvPr>
        </p:nvSpPr>
        <p:spPr/>
        <p:txBody>
          <a:bodyPr vert="horz" lIns="0" tIns="0" rIns="0" bIns="0" rtlCol="0" anchor="t">
            <a:noAutofit/>
          </a:bodyPr>
          <a:lstStyle/>
          <a:p>
            <a:endParaRPr lang="sv-SE"/>
          </a:p>
          <a:p>
            <a:r>
              <a:rPr lang="sv-SE" sz="1400"/>
              <a:t>2025</a:t>
            </a:r>
          </a:p>
        </p:txBody>
      </p:sp>
      <p:sp>
        <p:nvSpPr>
          <p:cNvPr id="4" name="Rubrik 3">
            <a:extLst>
              <a:ext uri="{FF2B5EF4-FFF2-40B4-BE49-F238E27FC236}">
                <a16:creationId xmlns:a16="http://schemas.microsoft.com/office/drawing/2014/main" id="{73C14BD8-18CB-4483-A04E-F3D458A694D4}"/>
              </a:ext>
            </a:extLst>
          </p:cNvPr>
          <p:cNvSpPr>
            <a:spLocks noGrp="1"/>
          </p:cNvSpPr>
          <p:nvPr>
            <p:ph type="ctrTitle"/>
          </p:nvPr>
        </p:nvSpPr>
        <p:spPr/>
        <p:txBody>
          <a:bodyPr/>
          <a:lstStyle/>
          <a:p>
            <a:br>
              <a:rPr lang="sv-SE" sz="2800">
                <a:latin typeface="Euclid Circular A Semibold"/>
              </a:rPr>
            </a:br>
            <a:r>
              <a:rPr lang="sv-SE" sz="2800">
                <a:latin typeface="Euclid Circular A Semibold"/>
              </a:rPr>
              <a:t>Aktiva åtgärders digitala stödmaterial</a:t>
            </a:r>
            <a:br>
              <a:rPr lang="sv-SE" sz="2800">
                <a:latin typeface="Euclid Circular A Semibold"/>
              </a:rPr>
            </a:br>
            <a:endParaRPr lang="sv-SE" sz="2800">
              <a:latin typeface="Euclid Circular A Semibold" panose="020B0704000000000000" pitchFamily="34" charset="0"/>
            </a:endParaRPr>
          </a:p>
        </p:txBody>
      </p:sp>
    </p:spTree>
    <p:extLst>
      <p:ext uri="{BB962C8B-B14F-4D97-AF65-F5344CB8AC3E}">
        <p14:creationId xmlns:p14="http://schemas.microsoft.com/office/powerpoint/2010/main" val="194775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Rak koppling 1">
            <a:extLst>
              <a:ext uri="{FF2B5EF4-FFF2-40B4-BE49-F238E27FC236}">
                <a16:creationId xmlns:a16="http://schemas.microsoft.com/office/drawing/2014/main" id="{8CFDC3B9-22E2-6F44-9605-723CCE4F08C3}"/>
              </a:ext>
            </a:extLst>
          </p:cNvPr>
          <p:cNvCxnSpPr>
            <a:cxnSpLocks/>
          </p:cNvCxnSpPr>
          <p:nvPr/>
        </p:nvCxnSpPr>
        <p:spPr>
          <a:xfrm>
            <a:off x="388420" y="1080192"/>
            <a:ext cx="7522833" cy="0"/>
          </a:xfrm>
          <a:prstGeom prst="line">
            <a:avLst/>
          </a:prstGeom>
          <a:ln w="12700">
            <a:solidFill>
              <a:schemeClr val="accent3">
                <a:lumMod val="75000"/>
                <a:lumOff val="2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F7242832-EBD6-BE7E-CC36-F59FE3C619B3}"/>
              </a:ext>
            </a:extLst>
          </p:cNvPr>
          <p:cNvSpPr>
            <a:spLocks noGrp="1"/>
          </p:cNvSpPr>
          <p:nvPr>
            <p:ph type="title"/>
          </p:nvPr>
        </p:nvSpPr>
        <p:spPr>
          <a:xfrm>
            <a:off x="595086" y="269607"/>
            <a:ext cx="7570141" cy="994172"/>
          </a:xfrm>
        </p:spPr>
        <p:txBody>
          <a:bodyPr/>
          <a:lstStyle/>
          <a:p>
            <a:r>
              <a:rPr lang="sv-SE">
                <a:latin typeface="Euclid Circular A Semibold" panose="020B0704000000000000" pitchFamily="34" charset="0"/>
              </a:rPr>
              <a:t>För vem?</a:t>
            </a:r>
          </a:p>
        </p:txBody>
      </p:sp>
      <p:sp>
        <p:nvSpPr>
          <p:cNvPr id="5" name="Platshållare för innehåll 4">
            <a:extLst>
              <a:ext uri="{FF2B5EF4-FFF2-40B4-BE49-F238E27FC236}">
                <a16:creationId xmlns:a16="http://schemas.microsoft.com/office/drawing/2014/main" id="{ADFD8204-8670-15ED-875A-BEF3B54096D2}"/>
              </a:ext>
            </a:extLst>
          </p:cNvPr>
          <p:cNvSpPr>
            <a:spLocks noGrp="1"/>
          </p:cNvSpPr>
          <p:nvPr>
            <p:ph idx="1"/>
          </p:nvPr>
        </p:nvSpPr>
        <p:spPr>
          <a:xfrm>
            <a:off x="669814" y="1284365"/>
            <a:ext cx="8176905" cy="3750343"/>
          </a:xfrm>
        </p:spPr>
        <p:txBody>
          <a:bodyPr/>
          <a:lstStyle/>
          <a:p>
            <a:r>
              <a:rPr lang="sv-SE" sz="1600" dirty="0">
                <a:solidFill>
                  <a:srgbClr val="000000"/>
                </a:solidFill>
              </a:rPr>
              <a:t>Lokala parter i organisationer inom det statliga avtalsområdet </a:t>
            </a:r>
          </a:p>
          <a:p>
            <a:r>
              <a:rPr lang="sv-SE" sz="1600" dirty="0">
                <a:solidFill>
                  <a:srgbClr val="000000"/>
                </a:solidFill>
                <a:sym typeface="Wingdings" panose="05000000000000000000" pitchFamily="2" charset="2"/>
              </a:rPr>
              <a:t>Främst lokala parter på olika nivåer, i partssammansatta grupper, såsom samverkansgrupp, arbetsmiljögrupp, skyddskommitté, jämställdhetskommitté, Likabehandlingskommitté, etc.</a:t>
            </a:r>
          </a:p>
          <a:p>
            <a:r>
              <a:rPr lang="sv-SE" sz="1600" dirty="0">
                <a:solidFill>
                  <a:srgbClr val="000000"/>
                </a:solidFill>
                <a:sym typeface="Wingdings" panose="05000000000000000000" pitchFamily="2" charset="2"/>
              </a:rPr>
              <a:t>HR​</a:t>
            </a:r>
          </a:p>
          <a:p>
            <a:r>
              <a:rPr lang="sv-SE" sz="1600" dirty="0">
                <a:solidFill>
                  <a:srgbClr val="000000"/>
                </a:solidFill>
                <a:sym typeface="Wingdings" panose="05000000000000000000" pitchFamily="2" charset="2"/>
              </a:rPr>
              <a:t>Centrala lokala parter (ordförande, lokala fackliga företrädare)​</a:t>
            </a:r>
          </a:p>
          <a:p>
            <a:r>
              <a:rPr lang="sv-SE" sz="1600" dirty="0">
                <a:solidFill>
                  <a:srgbClr val="000000"/>
                </a:solidFill>
                <a:sym typeface="Wingdings" panose="05000000000000000000" pitchFamily="2" charset="2"/>
              </a:rPr>
              <a:t>Arbetsmiljöspecialister​</a:t>
            </a:r>
          </a:p>
          <a:p>
            <a:r>
              <a:rPr lang="sv-SE" sz="1600" dirty="0">
                <a:solidFill>
                  <a:srgbClr val="000000"/>
                </a:solidFill>
                <a:sym typeface="Wingdings" panose="05000000000000000000" pitchFamily="2" charset="2"/>
              </a:rPr>
              <a:t>Skyddsombud /HSO – nätverk​</a:t>
            </a:r>
          </a:p>
          <a:p>
            <a:r>
              <a:rPr lang="sv-SE" sz="1600" dirty="0">
                <a:solidFill>
                  <a:srgbClr val="000000"/>
                </a:solidFill>
                <a:sym typeface="Wingdings" panose="05000000000000000000" pitchFamily="2" charset="2"/>
              </a:rPr>
              <a:t>Centrala parter i olika forum</a:t>
            </a:r>
          </a:p>
          <a:p>
            <a:r>
              <a:rPr lang="sv-SE" sz="1600" dirty="0">
                <a:solidFill>
                  <a:srgbClr val="000000"/>
                </a:solidFill>
                <a:sym typeface="Wingdings" panose="05000000000000000000" pitchFamily="2" charset="2"/>
              </a:rPr>
              <a:t>Fackliga organisationer​</a:t>
            </a:r>
          </a:p>
          <a:p>
            <a:pPr marL="0" indent="0">
              <a:buNone/>
            </a:pPr>
            <a:br>
              <a:rPr lang="sv-SE" sz="1600" dirty="0"/>
            </a:br>
            <a:endParaRPr lang="sv-SE" sz="1600" dirty="0"/>
          </a:p>
        </p:txBody>
      </p:sp>
      <p:pic>
        <p:nvPicPr>
          <p:cNvPr id="3" name="Bild 2" descr="Cirkeldiagram 100% med hel fyllning">
            <a:extLst>
              <a:ext uri="{FF2B5EF4-FFF2-40B4-BE49-F238E27FC236}">
                <a16:creationId xmlns:a16="http://schemas.microsoft.com/office/drawing/2014/main" id="{BF562E4C-C030-F9E9-C9B2-3AE8D32607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50827" y="461806"/>
            <a:ext cx="914400" cy="914400"/>
          </a:xfrm>
          <a:prstGeom prst="rect">
            <a:avLst/>
          </a:prstGeom>
        </p:spPr>
      </p:pic>
      <p:pic>
        <p:nvPicPr>
          <p:cNvPr id="7" name="Bild 6" descr="Gruppframgång med hel fyllning">
            <a:extLst>
              <a:ext uri="{FF2B5EF4-FFF2-40B4-BE49-F238E27FC236}">
                <a16:creationId xmlns:a16="http://schemas.microsoft.com/office/drawing/2014/main" id="{48EB0C35-077A-5583-5160-9F01DD6CA4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5588" y="658902"/>
            <a:ext cx="604877" cy="604877"/>
          </a:xfrm>
          <a:prstGeom prst="rect">
            <a:avLst/>
          </a:prstGeom>
        </p:spPr>
      </p:pic>
    </p:spTree>
    <p:extLst>
      <p:ext uri="{BB962C8B-B14F-4D97-AF65-F5344CB8AC3E}">
        <p14:creationId xmlns:p14="http://schemas.microsoft.com/office/powerpoint/2010/main" val="102470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F3D8-850D-4AE0-9A07-1BBC7F9546A7}"/>
            </a:ext>
          </a:extLst>
        </p:cNvPr>
        <p:cNvGrpSpPr/>
        <p:nvPr/>
      </p:nvGrpSpPr>
      <p:grpSpPr>
        <a:xfrm>
          <a:off x="0" y="0"/>
          <a:ext cx="0" cy="0"/>
          <a:chOff x="0" y="0"/>
          <a:chExt cx="0" cy="0"/>
        </a:xfrm>
      </p:grpSpPr>
      <p:cxnSp>
        <p:nvCxnSpPr>
          <p:cNvPr id="8" name="Rak koppling 7">
            <a:extLst>
              <a:ext uri="{FF2B5EF4-FFF2-40B4-BE49-F238E27FC236}">
                <a16:creationId xmlns:a16="http://schemas.microsoft.com/office/drawing/2014/main" id="{6C9CADE3-F8F6-4101-491B-DB2C316DB0A8}"/>
              </a:ext>
            </a:extLst>
          </p:cNvPr>
          <p:cNvCxnSpPr>
            <a:cxnSpLocks/>
          </p:cNvCxnSpPr>
          <p:nvPr/>
        </p:nvCxnSpPr>
        <p:spPr>
          <a:xfrm>
            <a:off x="531351" y="852557"/>
            <a:ext cx="7597164" cy="0"/>
          </a:xfrm>
          <a:prstGeom prst="line">
            <a:avLst/>
          </a:prstGeom>
          <a:ln w="12700">
            <a:solidFill>
              <a:schemeClr val="accent4">
                <a:lumMod val="7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A4B20849-80CF-8E75-854E-105F49405FCD}"/>
              </a:ext>
            </a:extLst>
          </p:cNvPr>
          <p:cNvSpPr>
            <a:spLocks noGrp="1"/>
          </p:cNvSpPr>
          <p:nvPr>
            <p:ph type="title"/>
          </p:nvPr>
        </p:nvSpPr>
        <p:spPr>
          <a:xfrm>
            <a:off x="516432" y="90161"/>
            <a:ext cx="7479762" cy="994172"/>
          </a:xfrm>
        </p:spPr>
        <p:txBody>
          <a:bodyPr/>
          <a:lstStyle/>
          <a:p>
            <a:r>
              <a:rPr lang="sv-SE">
                <a:latin typeface="Euclid Circular A Semibold" panose="020B0704000000000000" pitchFamily="34" charset="0"/>
              </a:rPr>
              <a:t>Vad får ni?</a:t>
            </a:r>
            <a:endParaRPr lang="sv-SE"/>
          </a:p>
        </p:txBody>
      </p:sp>
      <p:sp>
        <p:nvSpPr>
          <p:cNvPr id="5" name="Platshållare för innehåll 4">
            <a:extLst>
              <a:ext uri="{FF2B5EF4-FFF2-40B4-BE49-F238E27FC236}">
                <a16:creationId xmlns:a16="http://schemas.microsoft.com/office/drawing/2014/main" id="{7EF569C6-4741-176D-E0DB-25499F0CC682}"/>
              </a:ext>
            </a:extLst>
          </p:cNvPr>
          <p:cNvSpPr>
            <a:spLocks noGrp="1"/>
          </p:cNvSpPr>
          <p:nvPr>
            <p:ph idx="1"/>
          </p:nvPr>
        </p:nvSpPr>
        <p:spPr>
          <a:xfrm>
            <a:off x="516432" y="1614954"/>
            <a:ext cx="4506871" cy="5046307"/>
          </a:xfrm>
        </p:spPr>
        <p:txBody>
          <a:bodyPr/>
          <a:lstStyle/>
          <a:p>
            <a:r>
              <a:rPr lang="sv-SE" dirty="0"/>
              <a:t>Ni får kunskap så att ni partsgemensamt kan förbättra kunskapsnivån i din organisation. </a:t>
            </a:r>
          </a:p>
          <a:p>
            <a:r>
              <a:rPr lang="sv-SE" dirty="0"/>
              <a:t>Ni får stöd för att kunna partsgemensamt arbeta med frågan.</a:t>
            </a:r>
          </a:p>
          <a:p>
            <a:r>
              <a:rPr lang="sv-SE" dirty="0"/>
              <a:t>Det gemensamma arbetet bidrar till en arbetsplats som är bra för alla. </a:t>
            </a:r>
          </a:p>
          <a:p>
            <a:pPr marL="0" indent="0">
              <a:buNone/>
            </a:pPr>
            <a:endParaRPr lang="sv-SE" sz="1200" dirty="0">
              <a:latin typeface="+mj-lt"/>
            </a:endParaRPr>
          </a:p>
          <a:p>
            <a:pPr marL="342900" lvl="1" indent="0">
              <a:buNone/>
            </a:pPr>
            <a:endParaRPr lang="sv-SE" sz="1400" dirty="0">
              <a:latin typeface="+mj-lt"/>
            </a:endParaRPr>
          </a:p>
          <a:p>
            <a:pPr marL="0" indent="0">
              <a:buNone/>
            </a:pPr>
            <a:endParaRPr lang="sv-SE" dirty="0"/>
          </a:p>
        </p:txBody>
      </p:sp>
      <p:pic>
        <p:nvPicPr>
          <p:cNvPr id="3" name="Bild 2" descr="Cirkeldiagram 100% med hel fyllning">
            <a:extLst>
              <a:ext uri="{FF2B5EF4-FFF2-40B4-BE49-F238E27FC236}">
                <a16:creationId xmlns:a16="http://schemas.microsoft.com/office/drawing/2014/main" id="{CD61FE78-9B5B-ACAE-EAE2-9F24F9D22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4941" y="353167"/>
            <a:ext cx="914400" cy="914400"/>
          </a:xfrm>
          <a:prstGeom prst="rect">
            <a:avLst/>
          </a:prstGeom>
        </p:spPr>
      </p:pic>
      <p:pic>
        <p:nvPicPr>
          <p:cNvPr id="6" name="Bild 5" descr="Användare med hel fyllning">
            <a:extLst>
              <a:ext uri="{FF2B5EF4-FFF2-40B4-BE49-F238E27FC236}">
                <a16:creationId xmlns:a16="http://schemas.microsoft.com/office/drawing/2014/main" id="{35DDED4F-CDB5-7DEB-B4DA-6FA69A19A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897" y="581123"/>
            <a:ext cx="458487" cy="458487"/>
          </a:xfrm>
          <a:prstGeom prst="rect">
            <a:avLst/>
          </a:prstGeom>
        </p:spPr>
      </p:pic>
      <p:pic>
        <p:nvPicPr>
          <p:cNvPr id="7" name="Bildobjekt 6">
            <a:extLst>
              <a:ext uri="{FF2B5EF4-FFF2-40B4-BE49-F238E27FC236}">
                <a16:creationId xmlns:a16="http://schemas.microsoft.com/office/drawing/2014/main" id="{C92CBE28-64EA-C07B-CBF2-3A00C3834820}"/>
              </a:ext>
            </a:extLst>
          </p:cNvPr>
          <p:cNvPicPr>
            <a:picLocks noChangeAspect="1"/>
          </p:cNvPicPr>
          <p:nvPr/>
        </p:nvPicPr>
        <p:blipFill>
          <a:blip r:embed="rId7"/>
          <a:stretch>
            <a:fillRect/>
          </a:stretch>
        </p:blipFill>
        <p:spPr>
          <a:xfrm>
            <a:off x="5118493" y="90161"/>
            <a:ext cx="5028958" cy="5143500"/>
          </a:xfrm>
          <a:prstGeom prst="rect">
            <a:avLst/>
          </a:prstGeom>
        </p:spPr>
      </p:pic>
    </p:spTree>
    <p:extLst>
      <p:ext uri="{BB962C8B-B14F-4D97-AF65-F5344CB8AC3E}">
        <p14:creationId xmlns:p14="http://schemas.microsoft.com/office/powerpoint/2010/main" val="42100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F3D8-850D-4AE0-9A07-1BBC7F9546A7}"/>
            </a:ext>
          </a:extLst>
        </p:cNvPr>
        <p:cNvGrpSpPr/>
        <p:nvPr/>
      </p:nvGrpSpPr>
      <p:grpSpPr>
        <a:xfrm>
          <a:off x="0" y="0"/>
          <a:ext cx="0" cy="0"/>
          <a:chOff x="0" y="0"/>
          <a:chExt cx="0" cy="0"/>
        </a:xfrm>
      </p:grpSpPr>
      <p:cxnSp>
        <p:nvCxnSpPr>
          <p:cNvPr id="8" name="Rak koppling 7">
            <a:extLst>
              <a:ext uri="{FF2B5EF4-FFF2-40B4-BE49-F238E27FC236}">
                <a16:creationId xmlns:a16="http://schemas.microsoft.com/office/drawing/2014/main" id="{6C9CADE3-F8F6-4101-491B-DB2C316DB0A8}"/>
              </a:ext>
            </a:extLst>
          </p:cNvPr>
          <p:cNvCxnSpPr>
            <a:cxnSpLocks/>
          </p:cNvCxnSpPr>
          <p:nvPr/>
        </p:nvCxnSpPr>
        <p:spPr>
          <a:xfrm>
            <a:off x="531351" y="852557"/>
            <a:ext cx="7597164" cy="0"/>
          </a:xfrm>
          <a:prstGeom prst="line">
            <a:avLst/>
          </a:prstGeom>
          <a:ln w="12700">
            <a:solidFill>
              <a:schemeClr val="accent3">
                <a:lumMod val="75000"/>
                <a:lumOff val="2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A4B20849-80CF-8E75-854E-105F49405FCD}"/>
              </a:ext>
            </a:extLst>
          </p:cNvPr>
          <p:cNvSpPr>
            <a:spLocks noGrp="1"/>
          </p:cNvSpPr>
          <p:nvPr>
            <p:ph type="title"/>
          </p:nvPr>
        </p:nvSpPr>
        <p:spPr>
          <a:xfrm>
            <a:off x="647303" y="84037"/>
            <a:ext cx="7479762" cy="994172"/>
          </a:xfrm>
        </p:spPr>
        <p:txBody>
          <a:bodyPr/>
          <a:lstStyle/>
          <a:p>
            <a:r>
              <a:rPr lang="sv-SE">
                <a:latin typeface="Euclid Circular A Semibold" panose="020B0704000000000000" pitchFamily="34" charset="0"/>
              </a:rPr>
              <a:t>Vad andra tyckte om stödmaterialet</a:t>
            </a:r>
            <a:endParaRPr lang="sv-SE"/>
          </a:p>
        </p:txBody>
      </p:sp>
      <p:sp>
        <p:nvSpPr>
          <p:cNvPr id="5" name="Platshållare för innehåll 4">
            <a:extLst>
              <a:ext uri="{FF2B5EF4-FFF2-40B4-BE49-F238E27FC236}">
                <a16:creationId xmlns:a16="http://schemas.microsoft.com/office/drawing/2014/main" id="{7EF569C6-4741-176D-E0DB-25499F0CC682}"/>
              </a:ext>
            </a:extLst>
          </p:cNvPr>
          <p:cNvSpPr>
            <a:spLocks noGrp="1"/>
          </p:cNvSpPr>
          <p:nvPr>
            <p:ph idx="1"/>
          </p:nvPr>
        </p:nvSpPr>
        <p:spPr>
          <a:xfrm>
            <a:off x="771662" y="1039610"/>
            <a:ext cx="7597164" cy="5046307"/>
          </a:xfrm>
        </p:spPr>
        <p:txBody>
          <a:bodyPr/>
          <a:lstStyle/>
          <a:p>
            <a:r>
              <a:rPr lang="sv-SE" sz="1600"/>
              <a:t>Det var ett bra upplägg som gav några "tankeställare" </a:t>
            </a:r>
          </a:p>
          <a:p>
            <a:r>
              <a:rPr lang="sv-SE" sz="1600"/>
              <a:t>Varierad och intressant mix av film, text, frågor </a:t>
            </a:r>
          </a:p>
          <a:p>
            <a:r>
              <a:rPr lang="sv-SE" sz="1600"/>
              <a:t>Pedagogisk, tydlig, enkel. </a:t>
            </a:r>
          </a:p>
          <a:p>
            <a:r>
              <a:rPr lang="sv-SE" sz="1600"/>
              <a:t>Tydligt och bra, började grundläggande och stegrades sedan ganska snabbt i komplexitet, speciellt gällande avsnittet om samverkan. </a:t>
            </a:r>
          </a:p>
          <a:p>
            <a:r>
              <a:rPr lang="sv-SE" sz="1600"/>
              <a:t>Mycket bra strukturerat material, det är så styrt så att man kommer hålla sig till sak i diskussionerna och eftersom det är så styrt behövs ingen </a:t>
            </a:r>
            <a:r>
              <a:rPr lang="sv-SE" sz="1600" err="1"/>
              <a:t>facilitator</a:t>
            </a:r>
            <a:r>
              <a:rPr lang="sv-SE" sz="1600"/>
              <a:t>, utan man gör det verkligen tillsammans</a:t>
            </a:r>
          </a:p>
          <a:p>
            <a:r>
              <a:rPr lang="sv-SE" sz="1600"/>
              <a:t>Info del och klargörande frågor. Kontoret med de olika rummen var jättepedagogiskt. </a:t>
            </a:r>
          </a:p>
          <a:p>
            <a:r>
              <a:rPr lang="sv-SE" sz="1600"/>
              <a:t>Bra mix med kunskap och reflektion/dialog. </a:t>
            </a:r>
          </a:p>
          <a:p>
            <a:r>
              <a:rPr lang="sv-SE" sz="1600"/>
              <a:t>Att se en film för att därefter diskutera i grupp är bra då man får in andras syn på saker. </a:t>
            </a:r>
          </a:p>
          <a:p>
            <a:endParaRPr lang="sv-SE" sz="900">
              <a:latin typeface="+mj-lt"/>
            </a:endParaRPr>
          </a:p>
          <a:p>
            <a:pPr marL="342900" lvl="1" indent="0">
              <a:buNone/>
            </a:pPr>
            <a:endParaRPr lang="sv-SE" sz="900">
              <a:latin typeface="+mj-lt"/>
            </a:endParaRPr>
          </a:p>
          <a:p>
            <a:pPr marL="0" indent="0">
              <a:buNone/>
            </a:pPr>
            <a:endParaRPr lang="sv-SE"/>
          </a:p>
        </p:txBody>
      </p:sp>
      <p:pic>
        <p:nvPicPr>
          <p:cNvPr id="3" name="Bild 2" descr="Cirkeldiagram 100% med hel fyllning">
            <a:extLst>
              <a:ext uri="{FF2B5EF4-FFF2-40B4-BE49-F238E27FC236}">
                <a16:creationId xmlns:a16="http://schemas.microsoft.com/office/drawing/2014/main" id="{CD61FE78-9B5B-ACAE-EAE2-9F24F9D22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4941" y="353167"/>
            <a:ext cx="914400" cy="914400"/>
          </a:xfrm>
          <a:prstGeom prst="rect">
            <a:avLst/>
          </a:prstGeom>
        </p:spPr>
      </p:pic>
      <p:pic>
        <p:nvPicPr>
          <p:cNvPr id="6" name="Bild 5" descr="Användare med hel fyllning">
            <a:extLst>
              <a:ext uri="{FF2B5EF4-FFF2-40B4-BE49-F238E27FC236}">
                <a16:creationId xmlns:a16="http://schemas.microsoft.com/office/drawing/2014/main" id="{35DDED4F-CDB5-7DEB-B4DA-6FA69A19A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897" y="581123"/>
            <a:ext cx="458487" cy="458487"/>
          </a:xfrm>
          <a:prstGeom prst="rect">
            <a:avLst/>
          </a:prstGeom>
        </p:spPr>
      </p:pic>
    </p:spTree>
    <p:extLst>
      <p:ext uri="{BB962C8B-B14F-4D97-AF65-F5344CB8AC3E}">
        <p14:creationId xmlns:p14="http://schemas.microsoft.com/office/powerpoint/2010/main" val="28869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F3D8-850D-4AE0-9A07-1BBC7F9546A7}"/>
            </a:ext>
          </a:extLst>
        </p:cNvPr>
        <p:cNvGrpSpPr/>
        <p:nvPr/>
      </p:nvGrpSpPr>
      <p:grpSpPr>
        <a:xfrm>
          <a:off x="0" y="0"/>
          <a:ext cx="0" cy="0"/>
          <a:chOff x="0" y="0"/>
          <a:chExt cx="0" cy="0"/>
        </a:xfrm>
      </p:grpSpPr>
      <p:cxnSp>
        <p:nvCxnSpPr>
          <p:cNvPr id="8" name="Rak koppling 7">
            <a:extLst>
              <a:ext uri="{FF2B5EF4-FFF2-40B4-BE49-F238E27FC236}">
                <a16:creationId xmlns:a16="http://schemas.microsoft.com/office/drawing/2014/main" id="{6C9CADE3-F8F6-4101-491B-DB2C316DB0A8}"/>
              </a:ext>
            </a:extLst>
          </p:cNvPr>
          <p:cNvCxnSpPr>
            <a:cxnSpLocks/>
          </p:cNvCxnSpPr>
          <p:nvPr/>
        </p:nvCxnSpPr>
        <p:spPr>
          <a:xfrm>
            <a:off x="531351" y="852557"/>
            <a:ext cx="7597164" cy="0"/>
          </a:xfrm>
          <a:prstGeom prst="line">
            <a:avLst/>
          </a:prstGeom>
          <a:ln w="12700">
            <a:solidFill>
              <a:schemeClr val="accent3">
                <a:lumMod val="75000"/>
                <a:lumOff val="2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A4B20849-80CF-8E75-854E-105F49405FCD}"/>
              </a:ext>
            </a:extLst>
          </p:cNvPr>
          <p:cNvSpPr>
            <a:spLocks noGrp="1"/>
          </p:cNvSpPr>
          <p:nvPr>
            <p:ph type="title"/>
          </p:nvPr>
        </p:nvSpPr>
        <p:spPr>
          <a:xfrm>
            <a:off x="647303" y="84037"/>
            <a:ext cx="7479762" cy="994172"/>
          </a:xfrm>
        </p:spPr>
        <p:txBody>
          <a:bodyPr/>
          <a:lstStyle/>
          <a:p>
            <a:r>
              <a:rPr lang="sv-SE" dirty="0">
                <a:latin typeface="Euclid Circular A Semibold"/>
              </a:rPr>
              <a:t>Relaterade tjänster</a:t>
            </a:r>
            <a:endParaRPr lang="sv-SE" dirty="0"/>
          </a:p>
        </p:txBody>
      </p:sp>
      <p:pic>
        <p:nvPicPr>
          <p:cNvPr id="3" name="Bild 2" descr="Cirkeldiagram 100% med hel fyllning">
            <a:extLst>
              <a:ext uri="{FF2B5EF4-FFF2-40B4-BE49-F238E27FC236}">
                <a16:creationId xmlns:a16="http://schemas.microsoft.com/office/drawing/2014/main" id="{CD61FE78-9B5B-ACAE-EAE2-9F24F9D22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4941" y="353167"/>
            <a:ext cx="914400" cy="914400"/>
          </a:xfrm>
          <a:prstGeom prst="rect">
            <a:avLst/>
          </a:prstGeom>
        </p:spPr>
      </p:pic>
      <p:pic>
        <p:nvPicPr>
          <p:cNvPr id="6" name="Bild 5" descr="Användare med hel fyllning">
            <a:extLst>
              <a:ext uri="{FF2B5EF4-FFF2-40B4-BE49-F238E27FC236}">
                <a16:creationId xmlns:a16="http://schemas.microsoft.com/office/drawing/2014/main" id="{35DDED4F-CDB5-7DEB-B4DA-6FA69A19A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897" y="581123"/>
            <a:ext cx="458487" cy="458487"/>
          </a:xfrm>
          <a:prstGeom prst="rect">
            <a:avLst/>
          </a:prstGeom>
        </p:spPr>
      </p:pic>
      <p:sp>
        <p:nvSpPr>
          <p:cNvPr id="2" name="TextBox 1">
            <a:extLst>
              <a:ext uri="{FF2B5EF4-FFF2-40B4-BE49-F238E27FC236}">
                <a16:creationId xmlns:a16="http://schemas.microsoft.com/office/drawing/2014/main" id="{223DE259-84D3-011E-1100-949D82776690}"/>
              </a:ext>
            </a:extLst>
          </p:cNvPr>
          <p:cNvSpPr txBox="1"/>
          <p:nvPr/>
        </p:nvSpPr>
        <p:spPr>
          <a:xfrm>
            <a:off x="774690" y="1420534"/>
            <a:ext cx="7471063" cy="239552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50"/>
              </a:spcBef>
            </a:pPr>
            <a:r>
              <a:rPr lang="en-US" sz="1600" dirty="0"/>
              <a:t>1. </a:t>
            </a:r>
            <a:r>
              <a:rPr lang="en-US" sz="1600" dirty="0" err="1"/>
              <a:t>Partsrådet</a:t>
            </a:r>
            <a:r>
              <a:rPr lang="en-US" sz="1600" dirty="0"/>
              <a:t> </a:t>
            </a:r>
            <a:r>
              <a:rPr lang="en-US" sz="1600" dirty="0" err="1"/>
              <a:t>har</a:t>
            </a:r>
            <a:r>
              <a:rPr lang="en-US" sz="1600" dirty="0"/>
              <a:t> </a:t>
            </a:r>
            <a:r>
              <a:rPr lang="en-US" sz="1600" dirty="0" err="1"/>
              <a:t>också</a:t>
            </a:r>
            <a:r>
              <a:rPr lang="en-US" sz="1600" dirty="0"/>
              <a:t> </a:t>
            </a:r>
            <a:r>
              <a:rPr lang="en-US" sz="1600" dirty="0" err="1"/>
              <a:t>en</a:t>
            </a:r>
            <a:r>
              <a:rPr lang="en-US" sz="1600" dirty="0"/>
              <a:t> digital </a:t>
            </a:r>
            <a:r>
              <a:rPr lang="en-US" sz="1600" dirty="0" err="1"/>
              <a:t>tjänst</a:t>
            </a:r>
            <a:r>
              <a:rPr lang="en-US" sz="1600" dirty="0"/>
              <a:t>, </a:t>
            </a:r>
            <a:r>
              <a:rPr lang="en-US" sz="1600" dirty="0">
                <a:hlinkClick r:id="rId7">
                  <a:extLst>
                    <a:ext uri="{A12FA001-AC4F-418D-AE19-62706E023703}">
                      <ahyp:hlinkClr xmlns:ahyp="http://schemas.microsoft.com/office/drawing/2018/hyperlinkcolor" val="tx"/>
                    </a:ext>
                  </a:extLst>
                </a:hlinkClick>
              </a:rPr>
              <a:t>Inkluderande arbetsmiljö</a:t>
            </a:r>
            <a:r>
              <a:rPr lang="en-US" sz="1600" dirty="0"/>
              <a:t>, </a:t>
            </a:r>
            <a:r>
              <a:rPr lang="en-US" sz="1600" dirty="0" err="1"/>
              <a:t>som</a:t>
            </a:r>
            <a:r>
              <a:rPr lang="en-US" sz="1600" dirty="0"/>
              <a:t> </a:t>
            </a:r>
            <a:r>
              <a:rPr lang="en-US" sz="1600" dirty="0" err="1"/>
              <a:t>fokuserar</a:t>
            </a:r>
            <a:r>
              <a:rPr lang="en-US" sz="1600" dirty="0"/>
              <a:t> </a:t>
            </a:r>
            <a:r>
              <a:rPr lang="en-US" sz="1600" dirty="0" err="1"/>
              <a:t>på</a:t>
            </a:r>
            <a:r>
              <a:rPr lang="en-US" sz="1600" dirty="0"/>
              <a:t> </a:t>
            </a:r>
            <a:r>
              <a:rPr lang="en-US" sz="1600" dirty="0" err="1"/>
              <a:t>frågor</a:t>
            </a:r>
            <a:r>
              <a:rPr lang="en-US" sz="1600" dirty="0"/>
              <a:t> </a:t>
            </a:r>
            <a:r>
              <a:rPr lang="en-US" sz="1600" dirty="0" err="1"/>
              <a:t>kring</a:t>
            </a:r>
            <a:r>
              <a:rPr lang="en-US" sz="1600" dirty="0"/>
              <a:t> </a:t>
            </a:r>
            <a:r>
              <a:rPr lang="en-US" sz="1600" dirty="0" err="1"/>
              <a:t>hur</a:t>
            </a:r>
            <a:r>
              <a:rPr lang="en-US" sz="1600" dirty="0"/>
              <a:t> </a:t>
            </a:r>
            <a:r>
              <a:rPr lang="en-US" sz="1600" dirty="0" err="1"/>
              <a:t>en</a:t>
            </a:r>
            <a:r>
              <a:rPr lang="en-US" sz="1600" dirty="0"/>
              <a:t> </a:t>
            </a:r>
            <a:r>
              <a:rPr lang="en-US" sz="1600" dirty="0" err="1"/>
              <a:t>statlig</a:t>
            </a:r>
            <a:r>
              <a:rPr lang="en-US" sz="1600" dirty="0"/>
              <a:t> </a:t>
            </a:r>
            <a:r>
              <a:rPr lang="en-US" sz="1600" dirty="0" err="1"/>
              <a:t>organisation</a:t>
            </a:r>
            <a:r>
              <a:rPr lang="en-US" sz="1600" dirty="0"/>
              <a:t> </a:t>
            </a:r>
            <a:r>
              <a:rPr lang="en-US" sz="1600" dirty="0" err="1"/>
              <a:t>kan</a:t>
            </a:r>
            <a:r>
              <a:rPr lang="en-US" sz="1600" dirty="0"/>
              <a:t> </a:t>
            </a:r>
            <a:r>
              <a:rPr lang="en-US" sz="1600" dirty="0" err="1"/>
              <a:t>skapa</a:t>
            </a:r>
            <a:r>
              <a:rPr lang="en-US" sz="1600" dirty="0"/>
              <a:t> </a:t>
            </a:r>
            <a:r>
              <a:rPr lang="en-US" sz="1600" dirty="0" err="1"/>
              <a:t>likvärdiga</a:t>
            </a:r>
            <a:r>
              <a:rPr lang="en-US" sz="1600" dirty="0"/>
              <a:t> </a:t>
            </a:r>
            <a:r>
              <a:rPr lang="en-US" sz="1600" dirty="0" err="1"/>
              <a:t>förutsättningar</a:t>
            </a:r>
            <a:r>
              <a:rPr lang="en-US" sz="1600" dirty="0"/>
              <a:t> för </a:t>
            </a:r>
            <a:r>
              <a:rPr lang="en-US" sz="1600" dirty="0" err="1"/>
              <a:t>alla</a:t>
            </a:r>
            <a:r>
              <a:rPr lang="en-US" sz="1600" dirty="0"/>
              <a:t> </a:t>
            </a:r>
            <a:r>
              <a:rPr lang="en-US" sz="1600" dirty="0" err="1"/>
              <a:t>medarbetare</a:t>
            </a:r>
            <a:r>
              <a:rPr lang="en-US" sz="1600" dirty="0"/>
              <a:t>. </a:t>
            </a:r>
            <a:br>
              <a:rPr lang="en-US" sz="1600" dirty="0"/>
            </a:br>
            <a:br>
              <a:rPr lang="en-US" sz="1600" dirty="0"/>
            </a:br>
            <a:r>
              <a:rPr lang="en-US" sz="1600" dirty="0" err="1"/>
              <a:t>Tjänsten</a:t>
            </a:r>
            <a:r>
              <a:rPr lang="en-US" sz="1600" dirty="0"/>
              <a:t> </a:t>
            </a:r>
            <a:r>
              <a:rPr lang="en-US" sz="1600" dirty="0" err="1"/>
              <a:t>är</a:t>
            </a:r>
            <a:r>
              <a:rPr lang="en-US" sz="1600" dirty="0"/>
              <a:t> </a:t>
            </a:r>
            <a:r>
              <a:rPr lang="en-US" sz="1600" dirty="0" err="1"/>
              <a:t>uppdelad</a:t>
            </a:r>
            <a:r>
              <a:rPr lang="en-US" sz="1600" dirty="0"/>
              <a:t> i </a:t>
            </a:r>
            <a:r>
              <a:rPr lang="en-US" sz="1600" dirty="0" err="1"/>
              <a:t>tre</a:t>
            </a:r>
            <a:r>
              <a:rPr lang="en-US" sz="1600" dirty="0"/>
              <a:t> </a:t>
            </a:r>
            <a:r>
              <a:rPr lang="en-US" sz="1600" dirty="0" err="1"/>
              <a:t>delar</a:t>
            </a:r>
            <a:r>
              <a:rPr lang="en-US" sz="1600" dirty="0"/>
              <a:t>: </a:t>
            </a:r>
            <a:r>
              <a:rPr lang="en-US" sz="1600" dirty="0" err="1"/>
              <a:t>kunskapsdel</a:t>
            </a:r>
            <a:r>
              <a:rPr lang="en-US" sz="1600" dirty="0"/>
              <a:t>, syn </a:t>
            </a:r>
            <a:r>
              <a:rPr lang="en-US" sz="1600" dirty="0" err="1"/>
              <a:t>på</a:t>
            </a:r>
            <a:r>
              <a:rPr lang="en-US" sz="1600" dirty="0"/>
              <a:t> </a:t>
            </a:r>
            <a:r>
              <a:rPr lang="en-US" sz="1600" dirty="0" err="1"/>
              <a:t>möjligheter</a:t>
            </a:r>
            <a:r>
              <a:rPr lang="en-US" sz="1600" dirty="0"/>
              <a:t> </a:t>
            </a:r>
            <a:r>
              <a:rPr lang="en-US" sz="1600" dirty="0" err="1"/>
              <a:t>och</a:t>
            </a:r>
            <a:r>
              <a:rPr lang="en-US" sz="1600" dirty="0"/>
              <a:t> hinder </a:t>
            </a:r>
            <a:r>
              <a:rPr lang="en-US" sz="1600" dirty="0" err="1"/>
              <a:t>samt</a:t>
            </a:r>
            <a:r>
              <a:rPr lang="en-US" sz="1600" dirty="0"/>
              <a:t> </a:t>
            </a:r>
            <a:r>
              <a:rPr lang="en-US" sz="1600" dirty="0" err="1"/>
              <a:t>planering</a:t>
            </a:r>
            <a:r>
              <a:rPr lang="en-US" sz="1600" dirty="0"/>
              <a:t>, </a:t>
            </a:r>
            <a:r>
              <a:rPr lang="en-US" sz="1600" dirty="0" err="1"/>
              <a:t>genomförande</a:t>
            </a:r>
            <a:r>
              <a:rPr lang="en-US" sz="1600" dirty="0"/>
              <a:t> </a:t>
            </a:r>
            <a:r>
              <a:rPr lang="en-US" sz="1600" dirty="0" err="1"/>
              <a:t>och</a:t>
            </a:r>
            <a:r>
              <a:rPr lang="en-US" sz="1600" dirty="0"/>
              <a:t> </a:t>
            </a:r>
            <a:r>
              <a:rPr lang="en-US" sz="1600" dirty="0" err="1"/>
              <a:t>utvärdering</a:t>
            </a:r>
            <a:r>
              <a:rPr lang="en-US" sz="1600" dirty="0"/>
              <a:t> av </a:t>
            </a:r>
            <a:r>
              <a:rPr lang="en-US" sz="1600" dirty="0" err="1"/>
              <a:t>åtgärder</a:t>
            </a:r>
            <a:r>
              <a:rPr lang="en-US" sz="1600" dirty="0"/>
              <a:t>.</a:t>
            </a:r>
          </a:p>
          <a:p>
            <a:pPr>
              <a:spcBef>
                <a:spcPts val="650"/>
              </a:spcBef>
            </a:pPr>
            <a:endParaRPr lang="en-US" sz="1600" dirty="0"/>
          </a:p>
          <a:p>
            <a:pPr>
              <a:spcBef>
                <a:spcPts val="650"/>
              </a:spcBef>
            </a:pPr>
            <a:r>
              <a:rPr lang="sv-SE" sz="1600" dirty="0"/>
              <a:t>2. </a:t>
            </a:r>
            <a:r>
              <a:rPr lang="sv-SE" sz="1600" dirty="0">
                <a:hlinkClick r:id="rId8"/>
              </a:rPr>
              <a:t>BESTA-vägen</a:t>
            </a:r>
            <a:r>
              <a:rPr lang="sv-SE" sz="1600" dirty="0"/>
              <a:t> är ett metodstöd som Arbetsgivarverket, OFR/S,P,O, </a:t>
            </a:r>
            <a:r>
              <a:rPr lang="sv-SE" sz="1600" dirty="0" err="1"/>
              <a:t>Saco-S</a:t>
            </a:r>
            <a:r>
              <a:rPr lang="sv-SE" sz="1600" dirty="0"/>
              <a:t> och Seko tagit fram som stöd till lokala parter i sitt lokala lönebildningsarbete i den del som handlar om att säkerställa att det inte uppstår osaklighet i lönesättningen på grund av kön.</a:t>
            </a:r>
            <a:endParaRPr lang="en-US" sz="1600" dirty="0"/>
          </a:p>
        </p:txBody>
      </p:sp>
    </p:spTree>
    <p:extLst>
      <p:ext uri="{BB962C8B-B14F-4D97-AF65-F5344CB8AC3E}">
        <p14:creationId xmlns:p14="http://schemas.microsoft.com/office/powerpoint/2010/main" val="30004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FF3D8-850D-4AE0-9A07-1BBC7F9546A7}"/>
            </a:ext>
          </a:extLst>
        </p:cNvPr>
        <p:cNvGrpSpPr/>
        <p:nvPr/>
      </p:nvGrpSpPr>
      <p:grpSpPr>
        <a:xfrm>
          <a:off x="0" y="0"/>
          <a:ext cx="0" cy="0"/>
          <a:chOff x="0" y="0"/>
          <a:chExt cx="0" cy="0"/>
        </a:xfrm>
      </p:grpSpPr>
      <p:cxnSp>
        <p:nvCxnSpPr>
          <p:cNvPr id="8" name="Rak koppling 7">
            <a:extLst>
              <a:ext uri="{FF2B5EF4-FFF2-40B4-BE49-F238E27FC236}">
                <a16:creationId xmlns:a16="http://schemas.microsoft.com/office/drawing/2014/main" id="{6C9CADE3-F8F6-4101-491B-DB2C316DB0A8}"/>
              </a:ext>
            </a:extLst>
          </p:cNvPr>
          <p:cNvCxnSpPr>
            <a:cxnSpLocks/>
          </p:cNvCxnSpPr>
          <p:nvPr/>
        </p:nvCxnSpPr>
        <p:spPr>
          <a:xfrm>
            <a:off x="531351" y="852557"/>
            <a:ext cx="7597164" cy="0"/>
          </a:xfrm>
          <a:prstGeom prst="line">
            <a:avLst/>
          </a:prstGeom>
          <a:ln w="12700">
            <a:solidFill>
              <a:schemeClr val="accent3">
                <a:lumMod val="75000"/>
                <a:lumOff val="2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A4B20849-80CF-8E75-854E-105F49405FCD}"/>
              </a:ext>
            </a:extLst>
          </p:cNvPr>
          <p:cNvSpPr>
            <a:spLocks noGrp="1"/>
          </p:cNvSpPr>
          <p:nvPr>
            <p:ph type="title"/>
          </p:nvPr>
        </p:nvSpPr>
        <p:spPr>
          <a:xfrm>
            <a:off x="647303" y="84037"/>
            <a:ext cx="7479762" cy="994172"/>
          </a:xfrm>
        </p:spPr>
        <p:txBody>
          <a:bodyPr/>
          <a:lstStyle/>
          <a:p>
            <a:r>
              <a:rPr lang="sv-SE" dirty="0">
                <a:latin typeface="Euclid Circular A Semibold"/>
              </a:rPr>
              <a:t>Relaterade tjänster</a:t>
            </a:r>
            <a:endParaRPr lang="sv-SE" dirty="0"/>
          </a:p>
        </p:txBody>
      </p:sp>
      <p:pic>
        <p:nvPicPr>
          <p:cNvPr id="3" name="Bild 2" descr="Cirkeldiagram 100% med hel fyllning">
            <a:extLst>
              <a:ext uri="{FF2B5EF4-FFF2-40B4-BE49-F238E27FC236}">
                <a16:creationId xmlns:a16="http://schemas.microsoft.com/office/drawing/2014/main" id="{CD61FE78-9B5B-ACAE-EAE2-9F24F9D22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4941" y="353167"/>
            <a:ext cx="914400" cy="914400"/>
          </a:xfrm>
          <a:prstGeom prst="rect">
            <a:avLst/>
          </a:prstGeom>
        </p:spPr>
      </p:pic>
      <p:pic>
        <p:nvPicPr>
          <p:cNvPr id="6" name="Bild 5" descr="Användare med hel fyllning">
            <a:extLst>
              <a:ext uri="{FF2B5EF4-FFF2-40B4-BE49-F238E27FC236}">
                <a16:creationId xmlns:a16="http://schemas.microsoft.com/office/drawing/2014/main" id="{35DDED4F-CDB5-7DEB-B4DA-6FA69A19AF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897" y="581123"/>
            <a:ext cx="458487" cy="458487"/>
          </a:xfrm>
          <a:prstGeom prst="rect">
            <a:avLst/>
          </a:prstGeom>
        </p:spPr>
      </p:pic>
      <p:sp>
        <p:nvSpPr>
          <p:cNvPr id="2" name="TextBox 1">
            <a:extLst>
              <a:ext uri="{FF2B5EF4-FFF2-40B4-BE49-F238E27FC236}">
                <a16:creationId xmlns:a16="http://schemas.microsoft.com/office/drawing/2014/main" id="{223DE259-84D3-011E-1100-949D82776690}"/>
              </a:ext>
            </a:extLst>
          </p:cNvPr>
          <p:cNvSpPr txBox="1"/>
          <p:nvPr/>
        </p:nvSpPr>
        <p:spPr>
          <a:xfrm>
            <a:off x="767195" y="1858241"/>
            <a:ext cx="7471063" cy="123110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50"/>
              </a:spcBef>
            </a:pPr>
            <a:r>
              <a:rPr lang="en-US" sz="1600" dirty="0"/>
              <a:t>BESTA-</a:t>
            </a:r>
            <a:r>
              <a:rPr lang="en-US" sz="1600" dirty="0" err="1"/>
              <a:t>vägen</a:t>
            </a:r>
            <a:r>
              <a:rPr lang="en-US" sz="1600" dirty="0"/>
              <a:t> </a:t>
            </a:r>
            <a:r>
              <a:rPr lang="en-US" sz="1600" dirty="0" err="1"/>
              <a:t>är</a:t>
            </a:r>
            <a:r>
              <a:rPr lang="en-US" sz="1600" dirty="0"/>
              <a:t> </a:t>
            </a:r>
            <a:r>
              <a:rPr lang="en-US" sz="1600" dirty="0" err="1"/>
              <a:t>ett</a:t>
            </a:r>
            <a:r>
              <a:rPr lang="en-US" sz="1600" dirty="0"/>
              <a:t> </a:t>
            </a:r>
            <a:r>
              <a:rPr lang="en-US" sz="1600" dirty="0" err="1"/>
              <a:t>metodstöd</a:t>
            </a:r>
            <a:r>
              <a:rPr lang="en-US" sz="1600" dirty="0"/>
              <a:t> </a:t>
            </a:r>
            <a:r>
              <a:rPr lang="en-US" sz="1600" dirty="0" err="1"/>
              <a:t>som</a:t>
            </a:r>
            <a:r>
              <a:rPr lang="en-US" sz="1600" dirty="0"/>
              <a:t> </a:t>
            </a:r>
            <a:r>
              <a:rPr lang="en-US" sz="1600" dirty="0" err="1"/>
              <a:t>Arbetsgivarverket</a:t>
            </a:r>
            <a:r>
              <a:rPr lang="en-US" sz="1600" dirty="0"/>
              <a:t>, OFR/S,P,O, Saco </a:t>
            </a:r>
            <a:r>
              <a:rPr lang="en-US" sz="1600" dirty="0" err="1"/>
              <a:t>och</a:t>
            </a:r>
            <a:r>
              <a:rPr lang="en-US" sz="1600" dirty="0"/>
              <a:t> Seko </a:t>
            </a:r>
            <a:r>
              <a:rPr lang="en-US" sz="1600" dirty="0" err="1"/>
              <a:t>har</a:t>
            </a:r>
            <a:r>
              <a:rPr lang="en-US" sz="1600" dirty="0"/>
              <a:t> </a:t>
            </a:r>
            <a:r>
              <a:rPr lang="en-US" sz="1600" dirty="0" err="1"/>
              <a:t>tagit</a:t>
            </a:r>
            <a:r>
              <a:rPr lang="en-US" sz="1600" dirty="0"/>
              <a:t> </a:t>
            </a:r>
            <a:r>
              <a:rPr lang="en-US" sz="1600" dirty="0" err="1"/>
              <a:t>fram</a:t>
            </a:r>
            <a:r>
              <a:rPr lang="en-US" sz="1600" dirty="0"/>
              <a:t> </a:t>
            </a:r>
            <a:r>
              <a:rPr lang="en-US" sz="1600" dirty="0" err="1"/>
              <a:t>som</a:t>
            </a:r>
            <a:r>
              <a:rPr lang="en-US" sz="1600" dirty="0"/>
              <a:t> </a:t>
            </a:r>
            <a:r>
              <a:rPr lang="en-US" sz="1600" dirty="0" err="1"/>
              <a:t>stöd</a:t>
            </a:r>
            <a:r>
              <a:rPr lang="en-US" sz="1600" dirty="0"/>
              <a:t> till </a:t>
            </a:r>
            <a:r>
              <a:rPr lang="en-US" sz="1600" dirty="0" err="1"/>
              <a:t>lokala</a:t>
            </a:r>
            <a:r>
              <a:rPr lang="en-US" sz="1600" dirty="0"/>
              <a:t> </a:t>
            </a:r>
            <a:r>
              <a:rPr lang="en-US" sz="1600" dirty="0" err="1"/>
              <a:t>parter</a:t>
            </a:r>
            <a:r>
              <a:rPr lang="en-US" sz="1600" dirty="0"/>
              <a:t> i </a:t>
            </a:r>
            <a:r>
              <a:rPr lang="en-US" sz="1600" dirty="0" err="1"/>
              <a:t>sitt</a:t>
            </a:r>
            <a:r>
              <a:rPr lang="en-US" sz="1600" dirty="0"/>
              <a:t> </a:t>
            </a:r>
            <a:r>
              <a:rPr lang="en-US" sz="1600" dirty="0" err="1"/>
              <a:t>lokala</a:t>
            </a:r>
            <a:r>
              <a:rPr lang="en-US" sz="1600" dirty="0"/>
              <a:t> </a:t>
            </a:r>
            <a:r>
              <a:rPr lang="en-US" sz="1600" dirty="0" err="1"/>
              <a:t>lönebildningsarbete</a:t>
            </a:r>
            <a:r>
              <a:rPr lang="en-US" sz="1600" dirty="0"/>
              <a:t> i den del </a:t>
            </a:r>
            <a:r>
              <a:rPr lang="en-US" sz="1600" dirty="0" err="1"/>
              <a:t>som</a:t>
            </a:r>
            <a:r>
              <a:rPr lang="en-US" sz="1600" dirty="0"/>
              <a:t> </a:t>
            </a:r>
            <a:r>
              <a:rPr lang="en-US" sz="1600" dirty="0" err="1"/>
              <a:t>handlar</a:t>
            </a:r>
            <a:r>
              <a:rPr lang="en-US" sz="1600" dirty="0"/>
              <a:t> om </a:t>
            </a:r>
            <a:r>
              <a:rPr lang="en-US" sz="1600" dirty="0" err="1"/>
              <a:t>att</a:t>
            </a:r>
            <a:r>
              <a:rPr lang="en-US" sz="1600" dirty="0"/>
              <a:t> </a:t>
            </a:r>
            <a:r>
              <a:rPr lang="en-US" sz="1600" dirty="0" err="1"/>
              <a:t>säkerställa</a:t>
            </a:r>
            <a:r>
              <a:rPr lang="en-US" sz="1600" dirty="0"/>
              <a:t> </a:t>
            </a:r>
            <a:r>
              <a:rPr lang="en-US" sz="1600" dirty="0" err="1"/>
              <a:t>att</a:t>
            </a:r>
            <a:r>
              <a:rPr lang="en-US" sz="1600" dirty="0"/>
              <a:t> det </a:t>
            </a:r>
            <a:r>
              <a:rPr lang="en-US" sz="1600" dirty="0" err="1"/>
              <a:t>inte</a:t>
            </a:r>
            <a:r>
              <a:rPr lang="en-US" sz="1600" dirty="0"/>
              <a:t> </a:t>
            </a:r>
            <a:r>
              <a:rPr lang="en-US" sz="1600" dirty="0" err="1"/>
              <a:t>uppstår</a:t>
            </a:r>
            <a:r>
              <a:rPr lang="en-US" sz="1600" dirty="0"/>
              <a:t> </a:t>
            </a:r>
            <a:r>
              <a:rPr lang="en-US" sz="1600" dirty="0" err="1"/>
              <a:t>osaklighet</a:t>
            </a:r>
            <a:r>
              <a:rPr lang="en-US" sz="1600" dirty="0"/>
              <a:t> i </a:t>
            </a:r>
            <a:r>
              <a:rPr lang="en-US" sz="1600" dirty="0" err="1"/>
              <a:t>lönesättningen</a:t>
            </a:r>
            <a:r>
              <a:rPr lang="en-US" sz="1600" dirty="0"/>
              <a:t> </a:t>
            </a:r>
            <a:r>
              <a:rPr lang="en-US" sz="1600" dirty="0" err="1"/>
              <a:t>på</a:t>
            </a:r>
            <a:r>
              <a:rPr lang="en-US" sz="1600" dirty="0"/>
              <a:t> </a:t>
            </a:r>
            <a:r>
              <a:rPr lang="en-US" sz="1600" dirty="0" err="1"/>
              <a:t>grund</a:t>
            </a:r>
            <a:r>
              <a:rPr lang="en-US" sz="1600" dirty="0"/>
              <a:t> av </a:t>
            </a:r>
            <a:r>
              <a:rPr lang="en-US" sz="1600" dirty="0" err="1"/>
              <a:t>kön</a:t>
            </a:r>
            <a:r>
              <a:rPr lang="en-US" sz="1600" dirty="0"/>
              <a:t>.</a:t>
            </a:r>
            <a:br>
              <a:rPr lang="en-US" sz="1600" dirty="0"/>
            </a:br>
            <a:br>
              <a:rPr lang="en-US" sz="1600" dirty="0"/>
            </a:br>
            <a:r>
              <a:rPr lang="en-US" sz="1600" dirty="0">
                <a:solidFill>
                  <a:srgbClr val="0C3F42"/>
                </a:solidFill>
                <a:ea typeface="+mn-lt"/>
                <a:cs typeface="+mn-lt"/>
                <a:hlinkClick r:id="rId7"/>
              </a:rPr>
              <a:t>Metodstödet BESTA-vägen</a:t>
            </a:r>
            <a:endParaRPr lang="en-US" sz="1600" dirty="0">
              <a:solidFill>
                <a:srgbClr val="0C3F42"/>
              </a:solidFill>
              <a:ea typeface="+mn-lt"/>
              <a:cs typeface="+mn-lt"/>
            </a:endParaRPr>
          </a:p>
        </p:txBody>
      </p:sp>
    </p:spTree>
    <p:extLst>
      <p:ext uri="{BB962C8B-B14F-4D97-AF65-F5344CB8AC3E}">
        <p14:creationId xmlns:p14="http://schemas.microsoft.com/office/powerpoint/2010/main" val="121476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EFD3F-BCED-7F85-C39F-13835FAEC40D}"/>
            </a:ext>
          </a:extLst>
        </p:cNvPr>
        <p:cNvGrpSpPr/>
        <p:nvPr/>
      </p:nvGrpSpPr>
      <p:grpSpPr>
        <a:xfrm>
          <a:off x="0" y="0"/>
          <a:ext cx="0" cy="0"/>
          <a:chOff x="0" y="0"/>
          <a:chExt cx="0" cy="0"/>
        </a:xfrm>
      </p:grpSpPr>
      <p:cxnSp>
        <p:nvCxnSpPr>
          <p:cNvPr id="8" name="Rak koppling 7">
            <a:extLst>
              <a:ext uri="{FF2B5EF4-FFF2-40B4-BE49-F238E27FC236}">
                <a16:creationId xmlns:a16="http://schemas.microsoft.com/office/drawing/2014/main" id="{0B77AC8C-893B-164D-66B5-B60A738704A6}"/>
              </a:ext>
            </a:extLst>
          </p:cNvPr>
          <p:cNvCxnSpPr>
            <a:cxnSpLocks/>
          </p:cNvCxnSpPr>
          <p:nvPr/>
        </p:nvCxnSpPr>
        <p:spPr>
          <a:xfrm>
            <a:off x="531351" y="852557"/>
            <a:ext cx="7597164" cy="0"/>
          </a:xfrm>
          <a:prstGeom prst="line">
            <a:avLst/>
          </a:prstGeom>
          <a:ln w="12700">
            <a:solidFill>
              <a:schemeClr val="accent3">
                <a:lumMod val="75000"/>
                <a:lumOff val="25000"/>
              </a:schemeClr>
            </a:solidFill>
            <a:prstDash val="sysDot"/>
            <a:headEnd type="oval" w="med" len="med"/>
            <a:tailEnd type="oval" w="med" len="med"/>
          </a:ln>
        </p:spPr>
        <p:style>
          <a:lnRef idx="1">
            <a:schemeClr val="accent4"/>
          </a:lnRef>
          <a:fillRef idx="0">
            <a:schemeClr val="accent4"/>
          </a:fillRef>
          <a:effectRef idx="0">
            <a:schemeClr val="accent4"/>
          </a:effectRef>
          <a:fontRef idx="minor">
            <a:schemeClr val="tx1"/>
          </a:fontRef>
        </p:style>
      </p:cxnSp>
      <p:sp>
        <p:nvSpPr>
          <p:cNvPr id="4" name="Rubrik 3">
            <a:extLst>
              <a:ext uri="{FF2B5EF4-FFF2-40B4-BE49-F238E27FC236}">
                <a16:creationId xmlns:a16="http://schemas.microsoft.com/office/drawing/2014/main" id="{866935CE-99CC-BF06-69CF-86B4609FA326}"/>
              </a:ext>
            </a:extLst>
          </p:cNvPr>
          <p:cNvSpPr>
            <a:spLocks noGrp="1"/>
          </p:cNvSpPr>
          <p:nvPr>
            <p:ph type="title"/>
          </p:nvPr>
        </p:nvSpPr>
        <p:spPr>
          <a:xfrm>
            <a:off x="647303" y="84037"/>
            <a:ext cx="7479762" cy="994172"/>
          </a:xfrm>
        </p:spPr>
        <p:txBody>
          <a:bodyPr/>
          <a:lstStyle/>
          <a:p>
            <a:r>
              <a:rPr lang="sv-SE" dirty="0">
                <a:latin typeface="Euclid Circular A Semibold"/>
              </a:rPr>
              <a:t>Introfilmen</a:t>
            </a:r>
            <a:endParaRPr lang="sv-SE" dirty="0"/>
          </a:p>
        </p:txBody>
      </p:sp>
      <p:pic>
        <p:nvPicPr>
          <p:cNvPr id="3" name="Bild 2" descr="Cirkeldiagram 100% med hel fyllning">
            <a:extLst>
              <a:ext uri="{FF2B5EF4-FFF2-40B4-BE49-F238E27FC236}">
                <a16:creationId xmlns:a16="http://schemas.microsoft.com/office/drawing/2014/main" id="{76A4B2EE-5866-8D3F-2918-3E0C112D7D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4941" y="353167"/>
            <a:ext cx="914400" cy="914400"/>
          </a:xfrm>
          <a:prstGeom prst="rect">
            <a:avLst/>
          </a:prstGeom>
        </p:spPr>
      </p:pic>
      <p:pic>
        <p:nvPicPr>
          <p:cNvPr id="6" name="Bild 5" descr="Användare med hel fyllning">
            <a:extLst>
              <a:ext uri="{FF2B5EF4-FFF2-40B4-BE49-F238E27FC236}">
                <a16:creationId xmlns:a16="http://schemas.microsoft.com/office/drawing/2014/main" id="{ED3D1674-DA1E-26EE-A4DD-67C0118926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32897" y="581123"/>
            <a:ext cx="458487" cy="458487"/>
          </a:xfrm>
          <a:prstGeom prst="rect">
            <a:avLst/>
          </a:prstGeom>
        </p:spPr>
      </p:pic>
      <p:sp>
        <p:nvSpPr>
          <p:cNvPr id="2" name="TextBox 1">
            <a:extLst>
              <a:ext uri="{FF2B5EF4-FFF2-40B4-BE49-F238E27FC236}">
                <a16:creationId xmlns:a16="http://schemas.microsoft.com/office/drawing/2014/main" id="{C932B9D0-F8BE-0E87-949A-948C7C7C2647}"/>
              </a:ext>
            </a:extLst>
          </p:cNvPr>
          <p:cNvSpPr txBox="1"/>
          <p:nvPr/>
        </p:nvSpPr>
        <p:spPr>
          <a:xfrm>
            <a:off x="1743376" y="2263973"/>
            <a:ext cx="7471063" cy="30777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ts val="650"/>
              </a:spcBef>
            </a:pPr>
            <a:r>
              <a:rPr lang="sv-SE" sz="2000">
                <a:hlinkClick r:id="rId7"/>
              </a:rPr>
              <a:t>Partsrådet - Aktiva Åtgärder - Intro on Vimeo</a:t>
            </a:r>
            <a:endParaRPr lang="en-US" sz="1600" dirty="0">
              <a:solidFill>
                <a:srgbClr val="0C3F42"/>
              </a:solidFill>
              <a:ea typeface="+mn-lt"/>
              <a:cs typeface="+mn-lt"/>
            </a:endParaRPr>
          </a:p>
        </p:txBody>
      </p:sp>
    </p:spTree>
    <p:extLst>
      <p:ext uri="{BB962C8B-B14F-4D97-AF65-F5344CB8AC3E}">
        <p14:creationId xmlns:p14="http://schemas.microsoft.com/office/powerpoint/2010/main" val="397235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0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7479762" cy="994172"/>
          </a:xfrm>
        </p:spPr>
        <p:txBody>
          <a:bodyPr/>
          <a:lstStyle/>
          <a:p>
            <a:r>
              <a:rPr lang="sv-SE">
                <a:latin typeface="Euclid Circular A Semibold" panose="020B0704000000000000" pitchFamily="34" charset="0"/>
              </a:rPr>
              <a:t>Vad handlar detta om?</a:t>
            </a:r>
          </a:p>
        </p:txBody>
      </p:sp>
      <p:sp>
        <p:nvSpPr>
          <p:cNvPr id="13" name="Rektangel: fasad 12">
            <a:extLst>
              <a:ext uri="{FF2B5EF4-FFF2-40B4-BE49-F238E27FC236}">
                <a16:creationId xmlns:a16="http://schemas.microsoft.com/office/drawing/2014/main" id="{3CF8489E-3E11-885D-EE9E-EE80C4D848BC}"/>
              </a:ext>
            </a:extLst>
          </p:cNvPr>
          <p:cNvSpPr/>
          <p:nvPr/>
        </p:nvSpPr>
        <p:spPr>
          <a:xfrm>
            <a:off x="870856" y="1195001"/>
            <a:ext cx="7286001" cy="783771"/>
          </a:xfrm>
          <a:prstGeom prst="bevel">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a:t>Ett digitalt stödmaterial om aktiva åtgärder för att motverka diskriminering och sexuella trakasserier</a:t>
            </a:r>
          </a:p>
        </p:txBody>
      </p:sp>
      <p:pic>
        <p:nvPicPr>
          <p:cNvPr id="7" name="Bildobjekt 6">
            <a:extLst>
              <a:ext uri="{FF2B5EF4-FFF2-40B4-BE49-F238E27FC236}">
                <a16:creationId xmlns:a16="http://schemas.microsoft.com/office/drawing/2014/main" id="{A12CB3D9-4FF7-F50D-D25C-93377B503755}"/>
              </a:ext>
            </a:extLst>
          </p:cNvPr>
          <p:cNvPicPr>
            <a:picLocks noChangeAspect="1"/>
          </p:cNvPicPr>
          <p:nvPr/>
        </p:nvPicPr>
        <p:blipFill>
          <a:blip r:embed="rId3"/>
          <a:stretch>
            <a:fillRect/>
          </a:stretch>
        </p:blipFill>
        <p:spPr>
          <a:xfrm>
            <a:off x="1333740" y="2737624"/>
            <a:ext cx="2877924" cy="11953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dobjekt 10">
            <a:extLst>
              <a:ext uri="{FF2B5EF4-FFF2-40B4-BE49-F238E27FC236}">
                <a16:creationId xmlns:a16="http://schemas.microsoft.com/office/drawing/2014/main" id="{58625F8F-EB17-2F14-1E99-3FA248D60380}"/>
              </a:ext>
            </a:extLst>
          </p:cNvPr>
          <p:cNvPicPr>
            <a:picLocks noChangeAspect="1"/>
          </p:cNvPicPr>
          <p:nvPr/>
        </p:nvPicPr>
        <p:blipFill>
          <a:blip r:embed="rId4"/>
          <a:stretch>
            <a:fillRect/>
          </a:stretch>
        </p:blipFill>
        <p:spPr>
          <a:xfrm>
            <a:off x="3222170" y="3577204"/>
            <a:ext cx="2428455" cy="13750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Bildobjekt 14">
            <a:extLst>
              <a:ext uri="{FF2B5EF4-FFF2-40B4-BE49-F238E27FC236}">
                <a16:creationId xmlns:a16="http://schemas.microsoft.com/office/drawing/2014/main" id="{8FBDA079-9392-C807-801E-C36D3F02C09B}"/>
              </a:ext>
            </a:extLst>
          </p:cNvPr>
          <p:cNvPicPr>
            <a:picLocks noChangeAspect="1"/>
          </p:cNvPicPr>
          <p:nvPr/>
        </p:nvPicPr>
        <p:blipFill>
          <a:blip r:embed="rId5"/>
          <a:stretch>
            <a:fillRect/>
          </a:stretch>
        </p:blipFill>
        <p:spPr>
          <a:xfrm>
            <a:off x="5246914" y="2790419"/>
            <a:ext cx="2648858" cy="1240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24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4431762" cy="994172"/>
          </a:xfrm>
        </p:spPr>
        <p:txBody>
          <a:bodyPr/>
          <a:lstStyle/>
          <a:p>
            <a:r>
              <a:rPr lang="sv-SE">
                <a:latin typeface="Euclid Circular A Semibold"/>
              </a:rPr>
              <a:t>Syftet med </a:t>
            </a:r>
            <a:br>
              <a:rPr lang="sv-SE">
                <a:latin typeface="Euclid Circular A Semibold"/>
              </a:rPr>
            </a:br>
            <a:r>
              <a:rPr lang="sv-SE">
                <a:latin typeface="Euclid Circular A Semibold"/>
              </a:rPr>
              <a:t>stödmaterialet är...</a:t>
            </a:r>
          </a:p>
        </p:txBody>
      </p:sp>
      <p:sp>
        <p:nvSpPr>
          <p:cNvPr id="3" name="Platshållare för innehåll 2">
            <a:extLst>
              <a:ext uri="{FF2B5EF4-FFF2-40B4-BE49-F238E27FC236}">
                <a16:creationId xmlns:a16="http://schemas.microsoft.com/office/drawing/2014/main" id="{6B120A03-28C2-4A1C-B04C-0AD126E9AE7F}"/>
              </a:ext>
            </a:extLst>
          </p:cNvPr>
          <p:cNvSpPr>
            <a:spLocks noGrp="1"/>
          </p:cNvSpPr>
          <p:nvPr>
            <p:ph idx="1"/>
          </p:nvPr>
        </p:nvSpPr>
        <p:spPr>
          <a:xfrm>
            <a:off x="483643" y="1261434"/>
            <a:ext cx="4543511" cy="1664322"/>
          </a:xfrm>
        </p:spPr>
        <p:txBody>
          <a:bodyPr vert="horz" lIns="0" tIns="0" rIns="0" bIns="0" rtlCol="0" anchor="t">
            <a:noAutofit/>
          </a:bodyPr>
          <a:lstStyle/>
          <a:p>
            <a:pPr>
              <a:lnSpc>
                <a:spcPct val="107000"/>
              </a:lnSpc>
              <a:spcAft>
                <a:spcPts val="800"/>
              </a:spcAft>
            </a:pPr>
            <a:r>
              <a:rPr lang="sv-SE" sz="1600" kern="100" dirty="0">
                <a:ea typeface="+mn-lt"/>
                <a:cs typeface="+mn-lt"/>
              </a:rPr>
              <a:t>att stärka kunskapen och visa praktiska sätt att skapa </a:t>
            </a:r>
            <a:r>
              <a:rPr lang="sv-SE" sz="1600" kern="100" dirty="0">
                <a:effectLst/>
                <a:ea typeface="+mn-lt"/>
                <a:cs typeface="+mn-lt"/>
              </a:rPr>
              <a:t>en </a:t>
            </a:r>
            <a:r>
              <a:rPr lang="sv-SE" sz="1600" kern="100" dirty="0">
                <a:ea typeface="+mn-lt"/>
                <a:cs typeface="+mn-lt"/>
              </a:rPr>
              <a:t>trygg </a:t>
            </a:r>
            <a:r>
              <a:rPr lang="sv-SE" sz="1600" kern="100" dirty="0">
                <a:effectLst/>
                <a:ea typeface="+mn-lt"/>
                <a:cs typeface="+mn-lt"/>
              </a:rPr>
              <a:t>och </a:t>
            </a:r>
            <a:r>
              <a:rPr lang="sv-SE" sz="1600" kern="100" dirty="0">
                <a:ea typeface="+mn-lt"/>
                <a:cs typeface="+mn-lt"/>
              </a:rPr>
              <a:t>inkluderande </a:t>
            </a:r>
            <a:r>
              <a:rPr lang="sv-SE" sz="1600" kern="100" dirty="0">
                <a:effectLst/>
                <a:ea typeface="+mn-lt"/>
                <a:cs typeface="+mn-lt"/>
              </a:rPr>
              <a:t>arbetsmiljö, </a:t>
            </a:r>
            <a:endParaRPr lang="sv-SE" sz="1600" kern="100" dirty="0">
              <a:latin typeface="Aptos"/>
              <a:ea typeface="Calibri" panose="020F0502020204030204" pitchFamily="34" charset="0"/>
              <a:cs typeface="Times New Roman"/>
            </a:endParaRPr>
          </a:p>
          <a:p>
            <a:pPr>
              <a:lnSpc>
                <a:spcPct val="107000"/>
              </a:lnSpc>
              <a:spcAft>
                <a:spcPts val="800"/>
              </a:spcAft>
            </a:pPr>
            <a:r>
              <a:rPr lang="sv-SE" sz="1600" kern="100" dirty="0">
                <a:ea typeface="+mn-lt"/>
                <a:cs typeface="+mn-lt"/>
              </a:rPr>
              <a:t>där vi tillsammans tar aktiva steg mot </a:t>
            </a:r>
            <a:r>
              <a:rPr lang="sv-SE" sz="1600" kern="100" dirty="0">
                <a:effectLst/>
                <a:ea typeface="+mn-lt"/>
                <a:cs typeface="+mn-lt"/>
              </a:rPr>
              <a:t>en arbetsplats </a:t>
            </a:r>
            <a:r>
              <a:rPr lang="sv-SE" sz="1600" kern="100" dirty="0">
                <a:ea typeface="+mn-lt"/>
                <a:cs typeface="+mn-lt"/>
              </a:rPr>
              <a:t>fri från diskriminering och sexuella trakasserier. </a:t>
            </a:r>
            <a:endParaRPr lang="sv-SE" sz="1600" kern="100" dirty="0">
              <a:effectLst/>
              <a:latin typeface="Aptos"/>
              <a:ea typeface="Calibri" panose="020F0502020204030204" pitchFamily="34" charset="0"/>
              <a:cs typeface="Times New Roman"/>
            </a:endParaRPr>
          </a:p>
        </p:txBody>
      </p:sp>
      <p:sp>
        <p:nvSpPr>
          <p:cNvPr id="4" name="TextBox 3">
            <a:extLst>
              <a:ext uri="{FF2B5EF4-FFF2-40B4-BE49-F238E27FC236}">
                <a16:creationId xmlns:a16="http://schemas.microsoft.com/office/drawing/2014/main" id="{AB0FD407-0853-AC11-1231-19EDEAE534D4}"/>
              </a:ext>
            </a:extLst>
          </p:cNvPr>
          <p:cNvSpPr txBox="1"/>
          <p:nvPr/>
        </p:nvSpPr>
        <p:spPr>
          <a:xfrm>
            <a:off x="507423" y="3174423"/>
            <a:ext cx="4440381" cy="1774845"/>
          </a:xfrm>
          <a:prstGeom prst="rect">
            <a:avLst/>
          </a:prstGeom>
          <a:solidFill>
            <a:schemeClr val="accent4">
              <a:lumMod val="75000"/>
            </a:schemeClr>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spcBef>
                <a:spcPts val="650"/>
              </a:spcBef>
            </a:pPr>
            <a:br>
              <a:rPr lang="sv-SE" sz="1600">
                <a:solidFill>
                  <a:schemeClr val="bg1"/>
                </a:solidFill>
                <a:cs typeface="Arial"/>
              </a:rPr>
            </a:br>
            <a:r>
              <a:rPr lang="sv-SE" sz="1600">
                <a:solidFill>
                  <a:schemeClr val="bg1"/>
                </a:solidFill>
                <a:cs typeface="Arial"/>
              </a:rPr>
              <a:t>Genom ett gemensamt angreppssätt blir materialet ett verktyg för lokala parter, oavsett om du jobbar i samverkansgrupper, arbetsmiljögrupper eller jämställdhetskommittéer.</a:t>
            </a:r>
            <a:br>
              <a:rPr lang="sv-SE" sz="1600">
                <a:solidFill>
                  <a:schemeClr val="bg1"/>
                </a:solidFill>
                <a:cs typeface="Arial"/>
              </a:rPr>
            </a:br>
            <a:endParaRPr lang="en-US">
              <a:solidFill>
                <a:schemeClr val="bg1"/>
              </a:solidFill>
              <a:cs typeface="Arial"/>
            </a:endParaRPr>
          </a:p>
          <a:p>
            <a:pPr>
              <a:spcBef>
                <a:spcPts val="650"/>
              </a:spcBef>
            </a:pPr>
            <a:r>
              <a:rPr lang="sv-SE" sz="1600">
                <a:cs typeface="Arial"/>
              </a:rPr>
              <a:t>​</a:t>
            </a:r>
            <a:endParaRPr lang="en-US"/>
          </a:p>
        </p:txBody>
      </p:sp>
      <p:pic>
        <p:nvPicPr>
          <p:cNvPr id="7" name="Bildobjekt 6">
            <a:extLst>
              <a:ext uri="{FF2B5EF4-FFF2-40B4-BE49-F238E27FC236}">
                <a16:creationId xmlns:a16="http://schemas.microsoft.com/office/drawing/2014/main" id="{30A65A69-0DE0-FC9A-446E-7B7227B3A9EF}"/>
              </a:ext>
            </a:extLst>
          </p:cNvPr>
          <p:cNvPicPr>
            <a:picLocks noChangeAspect="1"/>
          </p:cNvPicPr>
          <p:nvPr/>
        </p:nvPicPr>
        <p:blipFill>
          <a:blip r:embed="rId3"/>
          <a:srcRect l="26724" t="14" r="345" b="-68"/>
          <a:stretch/>
        </p:blipFill>
        <p:spPr>
          <a:xfrm>
            <a:off x="5456197" y="714"/>
            <a:ext cx="3667675" cy="5232951"/>
          </a:xfrm>
          <a:prstGeom prst="rect">
            <a:avLst/>
          </a:prstGeom>
        </p:spPr>
      </p:pic>
    </p:spTree>
    <p:extLst>
      <p:ext uri="{BB962C8B-B14F-4D97-AF65-F5344CB8AC3E}">
        <p14:creationId xmlns:p14="http://schemas.microsoft.com/office/powerpoint/2010/main" val="376429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488946" y="100170"/>
            <a:ext cx="7479762" cy="994172"/>
          </a:xfrm>
        </p:spPr>
        <p:txBody>
          <a:bodyPr/>
          <a:lstStyle/>
          <a:p>
            <a:r>
              <a:rPr lang="sv-SE" dirty="0">
                <a:latin typeface="Euclid Circular A Semibold" panose="020B0704000000000000" pitchFamily="34" charset="0"/>
              </a:rPr>
              <a:t>Materialet…</a:t>
            </a:r>
          </a:p>
        </p:txBody>
      </p:sp>
      <p:sp>
        <p:nvSpPr>
          <p:cNvPr id="3" name="Platshållare för innehåll 2">
            <a:extLst>
              <a:ext uri="{FF2B5EF4-FFF2-40B4-BE49-F238E27FC236}">
                <a16:creationId xmlns:a16="http://schemas.microsoft.com/office/drawing/2014/main" id="{6B120A03-28C2-4A1C-B04C-0AD126E9AE7F}"/>
              </a:ext>
            </a:extLst>
          </p:cNvPr>
          <p:cNvSpPr>
            <a:spLocks noGrp="1"/>
          </p:cNvSpPr>
          <p:nvPr>
            <p:ph idx="1"/>
          </p:nvPr>
        </p:nvSpPr>
        <p:spPr>
          <a:xfrm>
            <a:off x="597553" y="1007884"/>
            <a:ext cx="4507247" cy="3308720"/>
          </a:xfrm>
          <a:ln>
            <a:solidFill>
              <a:schemeClr val="bg2">
                <a:lumMod val="20000"/>
                <a:lumOff val="80000"/>
              </a:schemeClr>
            </a:solidFill>
          </a:ln>
        </p:spPr>
        <p:txBody>
          <a:bodyPr vert="horz" lIns="0" tIns="0" rIns="0" bIns="0" rtlCol="0" anchor="t">
            <a:noAutofit/>
          </a:bodyPr>
          <a:lstStyle/>
          <a:p>
            <a:pPr>
              <a:lnSpc>
                <a:spcPct val="107000"/>
              </a:lnSpc>
              <a:spcAft>
                <a:spcPts val="800"/>
              </a:spcAft>
              <a:buFont typeface="Wingdings" panose="05000000000000000000" pitchFamily="2" charset="2"/>
              <a:buChar char="§"/>
            </a:pPr>
            <a:r>
              <a:rPr lang="sv-SE" sz="1600" kern="100" dirty="0">
                <a:latin typeface="Aptos" panose="020B0004020202020204" pitchFamily="34" charset="0"/>
                <a:cs typeface="Times New Roman" panose="02020603050405020304" pitchFamily="18" charset="0"/>
              </a:rPr>
              <a:t>guidar och visar på aktiviteter och praktiska handlingsplaner i det förebyggande arbetet mot diskriminering och sexuella trakasserier</a:t>
            </a:r>
          </a:p>
          <a:p>
            <a:pPr>
              <a:lnSpc>
                <a:spcPct val="107000"/>
              </a:lnSpc>
              <a:spcAft>
                <a:spcPts val="800"/>
              </a:spcAft>
              <a:buFont typeface="Wingdings" panose="05000000000000000000" pitchFamily="2" charset="2"/>
              <a:buChar char="§"/>
            </a:pPr>
            <a:r>
              <a:rPr lang="sv-SE" sz="1600" kern="100" dirty="0">
                <a:latin typeface="Aptos" panose="020B0004020202020204" pitchFamily="34" charset="0"/>
                <a:cs typeface="Times New Roman" panose="02020603050405020304" pitchFamily="18" charset="0"/>
              </a:rPr>
              <a:t>visar kopplingar med SAM, OSA, otillåten påverkan, diskriminering, sexuella trakasserier och arbetsmiljölagen. Det handlar om integrerat arbetsmiljöarbete.</a:t>
            </a:r>
          </a:p>
          <a:p>
            <a:pPr>
              <a:lnSpc>
                <a:spcPct val="107000"/>
              </a:lnSpc>
              <a:spcAft>
                <a:spcPts val="800"/>
              </a:spcAft>
              <a:buFont typeface="Wingdings" panose="05000000000000000000" pitchFamily="2" charset="2"/>
              <a:buChar char="§"/>
            </a:pPr>
            <a:r>
              <a:rPr lang="sv-SE" sz="1600" kern="100" dirty="0">
                <a:latin typeface="Aptos" panose="020B0004020202020204" pitchFamily="34" charset="0"/>
                <a:cs typeface="Times New Roman" panose="02020603050405020304" pitchFamily="18" charset="0"/>
              </a:rPr>
              <a:t>tydliggör roller och ansvar</a:t>
            </a:r>
          </a:p>
          <a:p>
            <a:pPr>
              <a:lnSpc>
                <a:spcPct val="107000"/>
              </a:lnSpc>
              <a:spcAft>
                <a:spcPts val="800"/>
              </a:spcAft>
              <a:buFont typeface="Wingdings" panose="05000000000000000000" pitchFamily="2" charset="2"/>
              <a:buChar char="§"/>
            </a:pPr>
            <a:r>
              <a:rPr lang="sv-SE" sz="1600" kern="100" dirty="0">
                <a:latin typeface="Aptos" panose="020B0004020202020204" pitchFamily="34" charset="0"/>
                <a:cs typeface="Times New Roman" panose="02020603050405020304" pitchFamily="18" charset="0"/>
              </a:rPr>
              <a:t>är kostnadsfritt.</a:t>
            </a:r>
          </a:p>
        </p:txBody>
      </p:sp>
      <p:pic>
        <p:nvPicPr>
          <p:cNvPr id="15" name="Bildobjekt 14">
            <a:extLst>
              <a:ext uri="{FF2B5EF4-FFF2-40B4-BE49-F238E27FC236}">
                <a16:creationId xmlns:a16="http://schemas.microsoft.com/office/drawing/2014/main" id="{91E11D56-BB97-A996-ED13-95D185025152}"/>
              </a:ext>
            </a:extLst>
          </p:cNvPr>
          <p:cNvPicPr>
            <a:picLocks noChangeAspect="1"/>
          </p:cNvPicPr>
          <p:nvPr/>
        </p:nvPicPr>
        <p:blipFill>
          <a:blip r:embed="rId3"/>
          <a:stretch>
            <a:fillRect/>
          </a:stretch>
        </p:blipFill>
        <p:spPr>
          <a:xfrm>
            <a:off x="5411018" y="0"/>
            <a:ext cx="4168364" cy="5143500"/>
          </a:xfrm>
          <a:prstGeom prst="rect">
            <a:avLst/>
          </a:prstGeom>
        </p:spPr>
      </p:pic>
    </p:spTree>
    <p:extLst>
      <p:ext uri="{BB962C8B-B14F-4D97-AF65-F5344CB8AC3E}">
        <p14:creationId xmlns:p14="http://schemas.microsoft.com/office/powerpoint/2010/main" val="380958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85C22CE-747E-3431-C031-26585EEF89F3}"/>
              </a:ext>
            </a:extLst>
          </p:cNvPr>
          <p:cNvPicPr>
            <a:picLocks noChangeAspect="1"/>
          </p:cNvPicPr>
          <p:nvPr/>
        </p:nvPicPr>
        <p:blipFill>
          <a:blip r:embed="rId3"/>
          <a:stretch>
            <a:fillRect/>
          </a:stretch>
        </p:blipFill>
        <p:spPr>
          <a:xfrm>
            <a:off x="5313244" y="0"/>
            <a:ext cx="5513741" cy="5143500"/>
          </a:xfrm>
          <a:prstGeom prst="rect">
            <a:avLst/>
          </a:prstGeom>
        </p:spPr>
      </p:pic>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7479762" cy="994172"/>
          </a:xfrm>
        </p:spPr>
        <p:txBody>
          <a:bodyPr/>
          <a:lstStyle/>
          <a:p>
            <a:r>
              <a:rPr lang="sv-SE">
                <a:latin typeface="Euclid Circular A Semibold" panose="020B0704000000000000" pitchFamily="34" charset="0"/>
              </a:rPr>
              <a:t>Varför är det viktigt?</a:t>
            </a:r>
          </a:p>
        </p:txBody>
      </p:sp>
      <p:sp>
        <p:nvSpPr>
          <p:cNvPr id="3" name="Platshållare för innehåll 2">
            <a:extLst>
              <a:ext uri="{FF2B5EF4-FFF2-40B4-BE49-F238E27FC236}">
                <a16:creationId xmlns:a16="http://schemas.microsoft.com/office/drawing/2014/main" id="{6B120A03-28C2-4A1C-B04C-0AD126E9AE7F}"/>
              </a:ext>
            </a:extLst>
          </p:cNvPr>
          <p:cNvSpPr>
            <a:spLocks noGrp="1"/>
          </p:cNvSpPr>
          <p:nvPr>
            <p:ph idx="1"/>
          </p:nvPr>
        </p:nvSpPr>
        <p:spPr>
          <a:xfrm>
            <a:off x="431688" y="1477911"/>
            <a:ext cx="4543511" cy="2746708"/>
          </a:xfrm>
        </p:spPr>
        <p:txBody>
          <a:bodyPr vert="horz" lIns="0" tIns="0" rIns="0" bIns="0" rtlCol="0" anchor="t">
            <a:noAutofit/>
          </a:bodyPr>
          <a:lstStyle/>
          <a:p>
            <a:pPr>
              <a:lnSpc>
                <a:spcPct val="107000"/>
              </a:lnSpc>
              <a:spcAft>
                <a:spcPts val="800"/>
              </a:spcAf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Arbetet med aktiva åtgärder mot diskriminering och sexuella trakasserier är en långsiktig investering i organisationens </a:t>
            </a:r>
            <a:r>
              <a:rPr lang="sv-SE" sz="1800" b="1" kern="100" dirty="0">
                <a:effectLst/>
                <a:latin typeface="Aptos" panose="020B0004020202020204" pitchFamily="34" charset="0"/>
                <a:ea typeface="Aptos" panose="020B0004020202020204" pitchFamily="34" charset="0"/>
                <a:cs typeface="Times New Roman" panose="02020603050405020304" pitchFamily="18" charset="0"/>
              </a:rPr>
              <a:t>kultur och arbetsmiljö</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Genom att arbeta strukturerat med att förhindra diskriminering och sexuella trakasserier bidrar arbetsgivaren inte bara till att </a:t>
            </a:r>
            <a:r>
              <a:rPr lang="sv-SE" sz="1800" b="1" kern="100" dirty="0">
                <a:effectLst/>
                <a:latin typeface="Aptos" panose="020B0004020202020204" pitchFamily="34" charset="0"/>
                <a:ea typeface="Aptos" panose="020B0004020202020204" pitchFamily="34" charset="0"/>
                <a:cs typeface="Times New Roman" panose="02020603050405020304" pitchFamily="18" charset="0"/>
              </a:rPr>
              <a:t>följa lagkrav</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 utan skapar även en </a:t>
            </a:r>
            <a:r>
              <a:rPr lang="sv-SE" sz="1800" b="1" kern="100" dirty="0">
                <a:effectLst/>
                <a:latin typeface="Aptos" panose="020B0004020202020204" pitchFamily="34" charset="0"/>
                <a:ea typeface="Aptos" panose="020B0004020202020204" pitchFamily="34" charset="0"/>
                <a:cs typeface="Times New Roman" panose="02020603050405020304" pitchFamily="18" charset="0"/>
              </a:rPr>
              <a:t>mer inkluderande arbetsplats </a:t>
            </a:r>
            <a:r>
              <a:rPr lang="sv-SE" sz="1800" kern="100" dirty="0">
                <a:effectLst/>
                <a:latin typeface="Aptos" panose="020B0004020202020204" pitchFamily="34" charset="0"/>
                <a:ea typeface="Aptos" panose="020B0004020202020204" pitchFamily="34" charset="0"/>
                <a:cs typeface="Times New Roman" panose="02020603050405020304" pitchFamily="18" charset="0"/>
              </a:rPr>
              <a:t>där alla medarbetare känner sig trygga och har möjlighet att nå sin fulla potential.</a:t>
            </a:r>
          </a:p>
          <a:p>
            <a:pPr marL="0" indent="0">
              <a:buNone/>
            </a:pPr>
            <a:endParaRPr lang="sv-SE" sz="1000" dirty="0">
              <a:solidFill>
                <a:srgbClr val="000000"/>
              </a:solidFill>
              <a:effectLst/>
              <a:latin typeface="+mj-lt"/>
              <a:ea typeface="Calibri" panose="020F0502020204030204" pitchFamily="34" charset="0"/>
            </a:endParaRPr>
          </a:p>
        </p:txBody>
      </p:sp>
    </p:spTree>
    <p:extLst>
      <p:ext uri="{BB962C8B-B14F-4D97-AF65-F5344CB8AC3E}">
        <p14:creationId xmlns:p14="http://schemas.microsoft.com/office/powerpoint/2010/main" val="137464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7479762" cy="994172"/>
          </a:xfrm>
        </p:spPr>
        <p:txBody>
          <a:bodyPr/>
          <a:lstStyle/>
          <a:p>
            <a:r>
              <a:rPr lang="sv-SE">
                <a:latin typeface="Euclid Circular A Semibold"/>
              </a:rPr>
              <a:t>Vad erbjuder stödmaterialet?</a:t>
            </a:r>
          </a:p>
        </p:txBody>
      </p:sp>
      <p:sp>
        <p:nvSpPr>
          <p:cNvPr id="3" name="Platshållare för innehåll 2">
            <a:extLst>
              <a:ext uri="{FF2B5EF4-FFF2-40B4-BE49-F238E27FC236}">
                <a16:creationId xmlns:a16="http://schemas.microsoft.com/office/drawing/2014/main" id="{6B120A03-28C2-4A1C-B04C-0AD126E9AE7F}"/>
              </a:ext>
            </a:extLst>
          </p:cNvPr>
          <p:cNvSpPr>
            <a:spLocks noGrp="1"/>
          </p:cNvSpPr>
          <p:nvPr>
            <p:ph idx="1"/>
          </p:nvPr>
        </p:nvSpPr>
        <p:spPr>
          <a:xfrm>
            <a:off x="510546" y="1310914"/>
            <a:ext cx="8043102" cy="3528885"/>
          </a:xfrm>
        </p:spPr>
        <p:txBody>
          <a:bodyPr vert="horz" lIns="0" tIns="0" rIns="0" bIns="0" rtlCol="0" anchor="t">
            <a:noAutofit/>
          </a:bodyPr>
          <a:lstStyle/>
          <a:p>
            <a:pPr marL="0" lvl="0" indent="0">
              <a:lnSpc>
                <a:spcPct val="107000"/>
              </a:lnSpc>
              <a:spcAft>
                <a:spcPts val="800"/>
              </a:spcAft>
              <a:buNone/>
            </a:pPr>
            <a:r>
              <a:rPr lang="sv-SE" sz="1800" kern="100" dirty="0">
                <a:effectLst/>
                <a:latin typeface="Aptos" panose="020B0004020202020204" pitchFamily="34" charset="0"/>
                <a:ea typeface="Aptos" panose="020B0004020202020204" pitchFamily="34" charset="0"/>
                <a:cs typeface="Times New Roman" panose="02020603050405020304" pitchFamily="18" charset="0"/>
              </a:rPr>
              <a:t>Ett heltäckande och interaktivt sätt att lära sig om och implementera aktiva åtgärder mot diskriminering och sexuella trakasserier</a:t>
            </a:r>
            <a:r>
              <a:rPr lang="sv-SE" kern="100" dirty="0">
                <a:latin typeface="Aptos" panose="020B0004020202020204" pitchFamily="34" charset="0"/>
                <a:ea typeface="Aptos" panose="020B0004020202020204" pitchFamily="34" charset="0"/>
                <a:cs typeface="Times New Roman" panose="02020603050405020304" pitchFamily="18" charset="0"/>
              </a:rPr>
              <a:t> genom att</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sv-SE"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lnSpc>
                <a:spcPct val="107000"/>
              </a:lnSpc>
              <a:spcAft>
                <a:spcPts val="800"/>
              </a:spcAft>
              <a:buNone/>
            </a:pPr>
            <a:endParaRPr lang="sv-SE" kern="100" dirty="0">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br>
              <a:rPr lang="sv-SE" kern="100" dirty="0">
                <a:effectLst/>
                <a:latin typeface="Aptos" panose="020B0004020202020204" pitchFamily="34" charset="0"/>
                <a:ea typeface="Aptos" panose="020B0004020202020204" pitchFamily="34" charset="0"/>
                <a:cs typeface="Times New Roman" panose="02020603050405020304" pitchFamily="18" charset="0"/>
              </a:rPr>
            </a:br>
            <a:br>
              <a:rPr lang="sv-SE" kern="100" dirty="0">
                <a:effectLst/>
                <a:latin typeface="Aptos" panose="020B0004020202020204" pitchFamily="34" charset="0"/>
                <a:ea typeface="Aptos" panose="020B0004020202020204" pitchFamily="34" charset="0"/>
                <a:cs typeface="Times New Roman" panose="02020603050405020304" pitchFamily="18" charset="0"/>
              </a:rPr>
            </a:br>
            <a:r>
              <a:rPr lang="sv-SE" kern="100" dirty="0">
                <a:effectLst/>
                <a:latin typeface="Aptos" panose="020B0004020202020204" pitchFamily="34" charset="0"/>
                <a:ea typeface="Aptos" panose="020B0004020202020204" pitchFamily="34" charset="0"/>
                <a:cs typeface="Times New Roman" panose="02020603050405020304" pitchFamily="18" charset="0"/>
              </a:rPr>
              <a:t>…kan arbetsplatser säkerställa att alla behandlas lika och ges samma möjlighet att trivas och utvecklas på jobbet.</a:t>
            </a:r>
          </a:p>
          <a:p>
            <a:pPr marL="0" indent="0">
              <a:buNone/>
            </a:pPr>
            <a:endParaRPr lang="sv-SE" sz="1000" dirty="0">
              <a:solidFill>
                <a:srgbClr val="000000"/>
              </a:solidFill>
              <a:effectLst/>
              <a:latin typeface="+mj-lt"/>
              <a:ea typeface="Calibri" panose="020F0502020204030204" pitchFamily="34" charset="0"/>
            </a:endParaRPr>
          </a:p>
        </p:txBody>
      </p:sp>
      <p:sp>
        <p:nvSpPr>
          <p:cNvPr id="5" name="Rektangel: rundade hörn 4">
            <a:extLst>
              <a:ext uri="{FF2B5EF4-FFF2-40B4-BE49-F238E27FC236}">
                <a16:creationId xmlns:a16="http://schemas.microsoft.com/office/drawing/2014/main" id="{F80406D7-56A5-9829-9193-80433B9E4183}"/>
              </a:ext>
            </a:extLst>
          </p:cNvPr>
          <p:cNvSpPr/>
          <p:nvPr/>
        </p:nvSpPr>
        <p:spPr>
          <a:xfrm>
            <a:off x="510546" y="2149053"/>
            <a:ext cx="2701487" cy="32167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a:t>arbeta förebyggande</a:t>
            </a:r>
          </a:p>
        </p:txBody>
      </p:sp>
      <p:sp>
        <p:nvSpPr>
          <p:cNvPr id="6" name="Rektangel: rundade hörn 5">
            <a:extLst>
              <a:ext uri="{FF2B5EF4-FFF2-40B4-BE49-F238E27FC236}">
                <a16:creationId xmlns:a16="http://schemas.microsoft.com/office/drawing/2014/main" id="{3D8B8549-1974-EA89-143C-4133E4B3FA3C}"/>
              </a:ext>
            </a:extLst>
          </p:cNvPr>
          <p:cNvSpPr/>
          <p:nvPr/>
        </p:nvSpPr>
        <p:spPr>
          <a:xfrm>
            <a:off x="2846511" y="2672775"/>
            <a:ext cx="2701487" cy="32167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dirty="0"/>
              <a:t>skapa medvetenhet</a:t>
            </a:r>
          </a:p>
        </p:txBody>
      </p:sp>
      <p:sp>
        <p:nvSpPr>
          <p:cNvPr id="8" name="Rektangel: rundade hörn 7">
            <a:extLst>
              <a:ext uri="{FF2B5EF4-FFF2-40B4-BE49-F238E27FC236}">
                <a16:creationId xmlns:a16="http://schemas.microsoft.com/office/drawing/2014/main" id="{2A3B5AE1-6498-44FB-F4B8-5AE8E3B682CA}"/>
              </a:ext>
            </a:extLst>
          </p:cNvPr>
          <p:cNvSpPr/>
          <p:nvPr/>
        </p:nvSpPr>
        <p:spPr>
          <a:xfrm>
            <a:off x="5417736" y="3144419"/>
            <a:ext cx="2701487" cy="32167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800"/>
              <a:t>främja dialog</a:t>
            </a:r>
          </a:p>
        </p:txBody>
      </p:sp>
    </p:spTree>
    <p:extLst>
      <p:ext uri="{BB962C8B-B14F-4D97-AF65-F5344CB8AC3E}">
        <p14:creationId xmlns:p14="http://schemas.microsoft.com/office/powerpoint/2010/main" val="335618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objekt 17">
            <a:extLst>
              <a:ext uri="{FF2B5EF4-FFF2-40B4-BE49-F238E27FC236}">
                <a16:creationId xmlns:a16="http://schemas.microsoft.com/office/drawing/2014/main" id="{ED840AEB-75BD-17D1-08EB-B5B3ACDB1AAE}"/>
              </a:ext>
            </a:extLst>
          </p:cNvPr>
          <p:cNvPicPr>
            <a:picLocks noChangeAspect="1"/>
          </p:cNvPicPr>
          <p:nvPr/>
        </p:nvPicPr>
        <p:blipFill>
          <a:blip r:embed="rId3"/>
          <a:stretch>
            <a:fillRect/>
          </a:stretch>
        </p:blipFill>
        <p:spPr>
          <a:xfrm>
            <a:off x="211730" y="3827587"/>
            <a:ext cx="2436326" cy="10145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Bildobjekt 15">
            <a:extLst>
              <a:ext uri="{FF2B5EF4-FFF2-40B4-BE49-F238E27FC236}">
                <a16:creationId xmlns:a16="http://schemas.microsoft.com/office/drawing/2014/main" id="{3B76588F-9551-1DDA-07E3-DA5FA7F49F20}"/>
              </a:ext>
            </a:extLst>
          </p:cNvPr>
          <p:cNvPicPr>
            <a:picLocks noChangeAspect="1"/>
          </p:cNvPicPr>
          <p:nvPr/>
        </p:nvPicPr>
        <p:blipFill>
          <a:blip r:embed="rId4"/>
          <a:stretch>
            <a:fillRect/>
          </a:stretch>
        </p:blipFill>
        <p:spPr>
          <a:xfrm>
            <a:off x="6240798" y="2445780"/>
            <a:ext cx="2571317" cy="1054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Bildobjekt 4">
            <a:extLst>
              <a:ext uri="{FF2B5EF4-FFF2-40B4-BE49-F238E27FC236}">
                <a16:creationId xmlns:a16="http://schemas.microsoft.com/office/drawing/2014/main" id="{17FA11D3-BBAB-A02F-8AF5-DA8731796078}"/>
              </a:ext>
            </a:extLst>
          </p:cNvPr>
          <p:cNvPicPr>
            <a:picLocks noChangeAspect="1"/>
          </p:cNvPicPr>
          <p:nvPr/>
        </p:nvPicPr>
        <p:blipFill>
          <a:blip r:embed="rId5"/>
          <a:stretch>
            <a:fillRect/>
          </a:stretch>
        </p:blipFill>
        <p:spPr>
          <a:xfrm>
            <a:off x="211730" y="1556618"/>
            <a:ext cx="2202398" cy="91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Bildobjekt 25">
            <a:extLst>
              <a:ext uri="{FF2B5EF4-FFF2-40B4-BE49-F238E27FC236}">
                <a16:creationId xmlns:a16="http://schemas.microsoft.com/office/drawing/2014/main" id="{E2304844-C954-6439-92EF-CDE9060A9690}"/>
              </a:ext>
            </a:extLst>
          </p:cNvPr>
          <p:cNvPicPr>
            <a:picLocks noChangeAspect="1"/>
          </p:cNvPicPr>
          <p:nvPr/>
        </p:nvPicPr>
        <p:blipFill>
          <a:blip r:embed="rId6"/>
          <a:stretch>
            <a:fillRect/>
          </a:stretch>
        </p:blipFill>
        <p:spPr>
          <a:xfrm>
            <a:off x="5687996" y="1073522"/>
            <a:ext cx="2469299" cy="1054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Bildobjekt 27">
            <a:extLst>
              <a:ext uri="{FF2B5EF4-FFF2-40B4-BE49-F238E27FC236}">
                <a16:creationId xmlns:a16="http://schemas.microsoft.com/office/drawing/2014/main" id="{75DEA550-913F-E1F2-08DB-73201979A14E}"/>
              </a:ext>
            </a:extLst>
          </p:cNvPr>
          <p:cNvPicPr>
            <a:picLocks noChangeAspect="1"/>
          </p:cNvPicPr>
          <p:nvPr/>
        </p:nvPicPr>
        <p:blipFill>
          <a:blip r:embed="rId7"/>
          <a:stretch>
            <a:fillRect/>
          </a:stretch>
        </p:blipFill>
        <p:spPr>
          <a:xfrm>
            <a:off x="5140285" y="3882520"/>
            <a:ext cx="2459326" cy="1013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52398" y="81436"/>
            <a:ext cx="7479762" cy="994172"/>
          </a:xfrm>
        </p:spPr>
        <p:txBody>
          <a:bodyPr/>
          <a:lstStyle/>
          <a:p>
            <a:r>
              <a:rPr lang="sv-SE" dirty="0">
                <a:latin typeface="Euclid Circular A Semibold" panose="020B0704000000000000" pitchFamily="34" charset="0"/>
              </a:rPr>
              <a:t>Fem rum - fem fokusområden</a:t>
            </a:r>
          </a:p>
        </p:txBody>
      </p:sp>
      <p:sp>
        <p:nvSpPr>
          <p:cNvPr id="9" name="Platshållare för innehåll 4">
            <a:extLst>
              <a:ext uri="{FF2B5EF4-FFF2-40B4-BE49-F238E27FC236}">
                <a16:creationId xmlns:a16="http://schemas.microsoft.com/office/drawing/2014/main" id="{9D5395F5-0181-82A9-929E-0829308554FD}"/>
              </a:ext>
            </a:extLst>
          </p:cNvPr>
          <p:cNvSpPr txBox="1">
            <a:spLocks/>
          </p:cNvSpPr>
          <p:nvPr/>
        </p:nvSpPr>
        <p:spPr>
          <a:xfrm>
            <a:off x="1455403" y="1334610"/>
            <a:ext cx="1664794" cy="248465"/>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dirty="0">
                <a:solidFill>
                  <a:schemeClr val="bg1"/>
                </a:solidFill>
              </a:rPr>
              <a:t>Arbetsförhållanden</a:t>
            </a:r>
          </a:p>
        </p:txBody>
      </p:sp>
      <p:sp>
        <p:nvSpPr>
          <p:cNvPr id="10" name="Platshållare för innehåll 4">
            <a:extLst>
              <a:ext uri="{FF2B5EF4-FFF2-40B4-BE49-F238E27FC236}">
                <a16:creationId xmlns:a16="http://schemas.microsoft.com/office/drawing/2014/main" id="{9882231B-583E-8121-A15D-E77D32786001}"/>
              </a:ext>
            </a:extLst>
          </p:cNvPr>
          <p:cNvSpPr txBox="1">
            <a:spLocks/>
          </p:cNvSpPr>
          <p:nvPr/>
        </p:nvSpPr>
        <p:spPr>
          <a:xfrm>
            <a:off x="6400578" y="861189"/>
            <a:ext cx="2411537" cy="222488"/>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dirty="0">
                <a:solidFill>
                  <a:schemeClr val="bg1"/>
                </a:solidFill>
              </a:rPr>
              <a:t>Löner och anställningsvillkor</a:t>
            </a:r>
          </a:p>
        </p:txBody>
      </p:sp>
      <p:sp>
        <p:nvSpPr>
          <p:cNvPr id="12" name="Platshållare för innehåll 4">
            <a:extLst>
              <a:ext uri="{FF2B5EF4-FFF2-40B4-BE49-F238E27FC236}">
                <a16:creationId xmlns:a16="http://schemas.microsoft.com/office/drawing/2014/main" id="{AD2D544D-B8F5-A3A7-606E-C684C146F917}"/>
              </a:ext>
            </a:extLst>
          </p:cNvPr>
          <p:cNvSpPr txBox="1">
            <a:spLocks/>
          </p:cNvSpPr>
          <p:nvPr/>
        </p:nvSpPr>
        <p:spPr>
          <a:xfrm>
            <a:off x="5701592" y="2243601"/>
            <a:ext cx="2247427" cy="239806"/>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dirty="0">
                <a:solidFill>
                  <a:schemeClr val="bg1"/>
                </a:solidFill>
              </a:rPr>
              <a:t>Rekrytering och befordran</a:t>
            </a:r>
          </a:p>
        </p:txBody>
      </p:sp>
      <p:sp>
        <p:nvSpPr>
          <p:cNvPr id="13" name="Platshållare för innehåll 4">
            <a:extLst>
              <a:ext uri="{FF2B5EF4-FFF2-40B4-BE49-F238E27FC236}">
                <a16:creationId xmlns:a16="http://schemas.microsoft.com/office/drawing/2014/main" id="{576FD666-E594-85D4-1E9A-4582B9246EDE}"/>
              </a:ext>
            </a:extLst>
          </p:cNvPr>
          <p:cNvSpPr txBox="1">
            <a:spLocks/>
          </p:cNvSpPr>
          <p:nvPr/>
        </p:nvSpPr>
        <p:spPr>
          <a:xfrm>
            <a:off x="3844999" y="3650915"/>
            <a:ext cx="3175104" cy="248465"/>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Kompetensutveckling och utbildning</a:t>
            </a:r>
          </a:p>
        </p:txBody>
      </p:sp>
      <p:sp>
        <p:nvSpPr>
          <p:cNvPr id="14" name="Platshållare för innehåll 4">
            <a:extLst>
              <a:ext uri="{FF2B5EF4-FFF2-40B4-BE49-F238E27FC236}">
                <a16:creationId xmlns:a16="http://schemas.microsoft.com/office/drawing/2014/main" id="{25129F26-6E39-FE83-86C4-8B67AE1BD846}"/>
              </a:ext>
            </a:extLst>
          </p:cNvPr>
          <p:cNvSpPr txBox="1">
            <a:spLocks/>
          </p:cNvSpPr>
          <p:nvPr/>
        </p:nvSpPr>
        <p:spPr>
          <a:xfrm>
            <a:off x="1221566" y="3561804"/>
            <a:ext cx="2132467" cy="265783"/>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Föräldraskap och arbete</a:t>
            </a:r>
          </a:p>
        </p:txBody>
      </p:sp>
      <p:pic>
        <p:nvPicPr>
          <p:cNvPr id="24" name="Bildobjekt 23">
            <a:extLst>
              <a:ext uri="{FF2B5EF4-FFF2-40B4-BE49-F238E27FC236}">
                <a16:creationId xmlns:a16="http://schemas.microsoft.com/office/drawing/2014/main" id="{FDF7A53E-92EC-A229-8735-3FCBFC19C00E}"/>
              </a:ext>
            </a:extLst>
          </p:cNvPr>
          <p:cNvPicPr>
            <a:picLocks noChangeAspect="1"/>
          </p:cNvPicPr>
          <p:nvPr/>
        </p:nvPicPr>
        <p:blipFill>
          <a:blip r:embed="rId8"/>
          <a:stretch>
            <a:fillRect/>
          </a:stretch>
        </p:blipFill>
        <p:spPr>
          <a:xfrm rot="21277438">
            <a:off x="2827180" y="1755666"/>
            <a:ext cx="2623055" cy="12421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1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7479762" cy="994172"/>
          </a:xfrm>
        </p:spPr>
        <p:txBody>
          <a:bodyPr/>
          <a:lstStyle/>
          <a:p>
            <a:r>
              <a:rPr lang="sv-SE">
                <a:latin typeface="Euclid Circular A Semibold" panose="020B0704000000000000" pitchFamily="34" charset="0"/>
              </a:rPr>
              <a:t>Stödmaterialets upplägg</a:t>
            </a:r>
          </a:p>
        </p:txBody>
      </p:sp>
      <p:sp>
        <p:nvSpPr>
          <p:cNvPr id="6" name="Platshållare för innehåll 4">
            <a:extLst>
              <a:ext uri="{FF2B5EF4-FFF2-40B4-BE49-F238E27FC236}">
                <a16:creationId xmlns:a16="http://schemas.microsoft.com/office/drawing/2014/main" id="{B459993A-58F2-2579-F6BB-827403A5885B}"/>
              </a:ext>
            </a:extLst>
          </p:cNvPr>
          <p:cNvSpPr txBox="1">
            <a:spLocks/>
          </p:cNvSpPr>
          <p:nvPr/>
        </p:nvSpPr>
        <p:spPr>
          <a:xfrm>
            <a:off x="869269" y="2570180"/>
            <a:ext cx="3114902" cy="645725"/>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a:solidFill>
                  <a:schemeClr val="bg1"/>
                </a:solidFill>
              </a:rPr>
              <a:t>Fem rum – fem fokusområden</a:t>
            </a:r>
          </a:p>
        </p:txBody>
      </p:sp>
      <p:sp>
        <p:nvSpPr>
          <p:cNvPr id="8" name="Vänster klammerparentes 7">
            <a:extLst>
              <a:ext uri="{FF2B5EF4-FFF2-40B4-BE49-F238E27FC236}">
                <a16:creationId xmlns:a16="http://schemas.microsoft.com/office/drawing/2014/main" id="{327B7796-75A9-00D3-D0F3-0BDB667C2DBA}"/>
              </a:ext>
            </a:extLst>
          </p:cNvPr>
          <p:cNvSpPr/>
          <p:nvPr/>
        </p:nvSpPr>
        <p:spPr>
          <a:xfrm>
            <a:off x="4146516" y="1840816"/>
            <a:ext cx="1013315" cy="1763245"/>
          </a:xfrm>
          <a:prstGeom prst="leftBrace">
            <a:avLst/>
          </a:prstGeom>
          <a:solidFill>
            <a:schemeClr val="accent3">
              <a:lumMod val="75000"/>
              <a:lumOff val="25000"/>
            </a:schemeClr>
          </a:solidFill>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9" name="Platshållare för innehåll 4">
            <a:extLst>
              <a:ext uri="{FF2B5EF4-FFF2-40B4-BE49-F238E27FC236}">
                <a16:creationId xmlns:a16="http://schemas.microsoft.com/office/drawing/2014/main" id="{9D5395F5-0181-82A9-929E-0829308554FD}"/>
              </a:ext>
            </a:extLst>
          </p:cNvPr>
          <p:cNvSpPr txBox="1">
            <a:spLocks/>
          </p:cNvSpPr>
          <p:nvPr/>
        </p:nvSpPr>
        <p:spPr>
          <a:xfrm>
            <a:off x="4713987" y="1883088"/>
            <a:ext cx="1673453" cy="326396"/>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Arbetsförhållanden</a:t>
            </a:r>
          </a:p>
        </p:txBody>
      </p:sp>
      <p:sp>
        <p:nvSpPr>
          <p:cNvPr id="10" name="Platshållare för innehåll 4">
            <a:extLst>
              <a:ext uri="{FF2B5EF4-FFF2-40B4-BE49-F238E27FC236}">
                <a16:creationId xmlns:a16="http://schemas.microsoft.com/office/drawing/2014/main" id="{9882231B-583E-8121-A15D-E77D32786001}"/>
              </a:ext>
            </a:extLst>
          </p:cNvPr>
          <p:cNvSpPr txBox="1">
            <a:spLocks/>
          </p:cNvSpPr>
          <p:nvPr/>
        </p:nvSpPr>
        <p:spPr>
          <a:xfrm>
            <a:off x="4705329" y="2247398"/>
            <a:ext cx="2498127" cy="352373"/>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Löner och anställningsvillkor</a:t>
            </a:r>
          </a:p>
        </p:txBody>
      </p:sp>
      <p:sp>
        <p:nvSpPr>
          <p:cNvPr id="12" name="Platshållare för innehåll 4">
            <a:extLst>
              <a:ext uri="{FF2B5EF4-FFF2-40B4-BE49-F238E27FC236}">
                <a16:creationId xmlns:a16="http://schemas.microsoft.com/office/drawing/2014/main" id="{AD2D544D-B8F5-A3A7-606E-C684C146F917}"/>
              </a:ext>
            </a:extLst>
          </p:cNvPr>
          <p:cNvSpPr txBox="1">
            <a:spLocks/>
          </p:cNvSpPr>
          <p:nvPr/>
        </p:nvSpPr>
        <p:spPr>
          <a:xfrm>
            <a:off x="4705328" y="2634968"/>
            <a:ext cx="2498541" cy="257124"/>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Rekrytering och befordran</a:t>
            </a:r>
          </a:p>
        </p:txBody>
      </p:sp>
      <p:sp>
        <p:nvSpPr>
          <p:cNvPr id="13" name="Platshållare för innehåll 4">
            <a:extLst>
              <a:ext uri="{FF2B5EF4-FFF2-40B4-BE49-F238E27FC236}">
                <a16:creationId xmlns:a16="http://schemas.microsoft.com/office/drawing/2014/main" id="{576FD666-E594-85D4-1E9A-4582B9246EDE}"/>
              </a:ext>
            </a:extLst>
          </p:cNvPr>
          <p:cNvSpPr txBox="1">
            <a:spLocks/>
          </p:cNvSpPr>
          <p:nvPr/>
        </p:nvSpPr>
        <p:spPr>
          <a:xfrm>
            <a:off x="4705327" y="2942849"/>
            <a:ext cx="3201081" cy="265783"/>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Kompetensutveckling och utbildning</a:t>
            </a:r>
          </a:p>
        </p:txBody>
      </p:sp>
      <p:sp>
        <p:nvSpPr>
          <p:cNvPr id="14" name="Platshållare för innehåll 4">
            <a:extLst>
              <a:ext uri="{FF2B5EF4-FFF2-40B4-BE49-F238E27FC236}">
                <a16:creationId xmlns:a16="http://schemas.microsoft.com/office/drawing/2014/main" id="{25129F26-6E39-FE83-86C4-8B67AE1BD846}"/>
              </a:ext>
            </a:extLst>
          </p:cNvPr>
          <p:cNvSpPr txBox="1">
            <a:spLocks/>
          </p:cNvSpPr>
          <p:nvPr/>
        </p:nvSpPr>
        <p:spPr>
          <a:xfrm>
            <a:off x="4705328" y="3216094"/>
            <a:ext cx="2201740" cy="369691"/>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400">
                <a:solidFill>
                  <a:schemeClr val="bg1"/>
                </a:solidFill>
              </a:rPr>
              <a:t>Föräldraskap och arbete</a:t>
            </a:r>
          </a:p>
        </p:txBody>
      </p:sp>
      <p:sp>
        <p:nvSpPr>
          <p:cNvPr id="19" name="Platshållare för innehåll 4">
            <a:extLst>
              <a:ext uri="{FF2B5EF4-FFF2-40B4-BE49-F238E27FC236}">
                <a16:creationId xmlns:a16="http://schemas.microsoft.com/office/drawing/2014/main" id="{33AE2C63-A5E1-94DB-EB5D-AF067A515368}"/>
              </a:ext>
            </a:extLst>
          </p:cNvPr>
          <p:cNvSpPr txBox="1">
            <a:spLocks/>
          </p:cNvSpPr>
          <p:nvPr/>
        </p:nvSpPr>
        <p:spPr>
          <a:xfrm>
            <a:off x="867903" y="1385991"/>
            <a:ext cx="3116268" cy="858235"/>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dirty="0">
                <a:solidFill>
                  <a:schemeClr val="bg1"/>
                </a:solidFill>
              </a:rPr>
              <a:t>Introduktion till diskriminering och sexuella trakasserier</a:t>
            </a:r>
          </a:p>
        </p:txBody>
      </p:sp>
      <p:pic>
        <p:nvPicPr>
          <p:cNvPr id="24" name="Bildobjekt 23">
            <a:extLst>
              <a:ext uri="{FF2B5EF4-FFF2-40B4-BE49-F238E27FC236}">
                <a16:creationId xmlns:a16="http://schemas.microsoft.com/office/drawing/2014/main" id="{FDF7A53E-92EC-A229-8735-3FCBFC19C00E}"/>
              </a:ext>
            </a:extLst>
          </p:cNvPr>
          <p:cNvPicPr>
            <a:picLocks noChangeAspect="1"/>
          </p:cNvPicPr>
          <p:nvPr/>
        </p:nvPicPr>
        <p:blipFill>
          <a:blip r:embed="rId3"/>
          <a:stretch>
            <a:fillRect/>
          </a:stretch>
        </p:blipFill>
        <p:spPr>
          <a:xfrm rot="20894706">
            <a:off x="1260973" y="3515827"/>
            <a:ext cx="2331494" cy="1104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497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F2A99B-6508-4392-B96C-55628B52D5E8}"/>
              </a:ext>
            </a:extLst>
          </p:cNvPr>
          <p:cNvSpPr>
            <a:spLocks noGrp="1"/>
          </p:cNvSpPr>
          <p:nvPr>
            <p:ph type="title"/>
          </p:nvPr>
        </p:nvSpPr>
        <p:spPr>
          <a:xfrm>
            <a:off x="510546" y="191244"/>
            <a:ext cx="7479762" cy="994172"/>
          </a:xfrm>
        </p:spPr>
        <p:txBody>
          <a:bodyPr/>
          <a:lstStyle/>
          <a:p>
            <a:r>
              <a:rPr lang="sv-SE">
                <a:latin typeface="Euclid Circular A Semibold" panose="020B0704000000000000" pitchFamily="34" charset="0"/>
              </a:rPr>
              <a:t>Stödmaterialets upplägg</a:t>
            </a:r>
          </a:p>
        </p:txBody>
      </p:sp>
      <p:sp>
        <p:nvSpPr>
          <p:cNvPr id="5" name="Platshållare för innehåll 4">
            <a:extLst>
              <a:ext uri="{FF2B5EF4-FFF2-40B4-BE49-F238E27FC236}">
                <a16:creationId xmlns:a16="http://schemas.microsoft.com/office/drawing/2014/main" id="{E7DB9D93-67AE-3D45-09AE-F10CFD9C136B}"/>
              </a:ext>
            </a:extLst>
          </p:cNvPr>
          <p:cNvSpPr>
            <a:spLocks noGrp="1"/>
          </p:cNvSpPr>
          <p:nvPr>
            <p:ph idx="1"/>
          </p:nvPr>
        </p:nvSpPr>
        <p:spPr>
          <a:xfrm>
            <a:off x="1620037" y="1444336"/>
            <a:ext cx="1880166" cy="3148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sv-SE" sz="1600" dirty="0">
                <a:solidFill>
                  <a:schemeClr val="bg1"/>
                </a:solidFill>
              </a:rPr>
              <a:t>Teori och praktik</a:t>
            </a:r>
          </a:p>
        </p:txBody>
      </p:sp>
      <p:sp>
        <p:nvSpPr>
          <p:cNvPr id="15" name="Platshållare för innehåll 4">
            <a:extLst>
              <a:ext uri="{FF2B5EF4-FFF2-40B4-BE49-F238E27FC236}">
                <a16:creationId xmlns:a16="http://schemas.microsoft.com/office/drawing/2014/main" id="{84C0F916-038E-922D-7636-93AC9FEE33ED}"/>
              </a:ext>
            </a:extLst>
          </p:cNvPr>
          <p:cNvSpPr txBox="1">
            <a:spLocks/>
          </p:cNvSpPr>
          <p:nvPr/>
        </p:nvSpPr>
        <p:spPr>
          <a:xfrm>
            <a:off x="44675" y="2018108"/>
            <a:ext cx="5174624" cy="314851"/>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600" dirty="0">
                <a:solidFill>
                  <a:schemeClr val="bg1"/>
                </a:solidFill>
              </a:rPr>
              <a:t>Filmsekvenser, diskussioner och praktiska uppgifter</a:t>
            </a:r>
          </a:p>
        </p:txBody>
      </p:sp>
      <p:sp>
        <p:nvSpPr>
          <p:cNvPr id="17" name="Platshållare för innehåll 4">
            <a:extLst>
              <a:ext uri="{FF2B5EF4-FFF2-40B4-BE49-F238E27FC236}">
                <a16:creationId xmlns:a16="http://schemas.microsoft.com/office/drawing/2014/main" id="{C8CDC449-E412-2E13-59A9-56652FE41D50}"/>
              </a:ext>
            </a:extLst>
          </p:cNvPr>
          <p:cNvSpPr txBox="1">
            <a:spLocks/>
          </p:cNvSpPr>
          <p:nvPr/>
        </p:nvSpPr>
        <p:spPr>
          <a:xfrm>
            <a:off x="1620037" y="2646161"/>
            <a:ext cx="1880166" cy="314851"/>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600" dirty="0">
                <a:solidFill>
                  <a:schemeClr val="bg1"/>
                </a:solidFill>
              </a:rPr>
              <a:t>I valfri ordning</a:t>
            </a:r>
          </a:p>
        </p:txBody>
      </p:sp>
      <p:sp>
        <p:nvSpPr>
          <p:cNvPr id="18" name="Platshållare för innehåll 4">
            <a:extLst>
              <a:ext uri="{FF2B5EF4-FFF2-40B4-BE49-F238E27FC236}">
                <a16:creationId xmlns:a16="http://schemas.microsoft.com/office/drawing/2014/main" id="{B0CBC1F2-985C-A55A-2690-2599089D8AE5}"/>
              </a:ext>
            </a:extLst>
          </p:cNvPr>
          <p:cNvSpPr txBox="1">
            <a:spLocks/>
          </p:cNvSpPr>
          <p:nvPr/>
        </p:nvSpPr>
        <p:spPr>
          <a:xfrm>
            <a:off x="1190467" y="3274214"/>
            <a:ext cx="2768373" cy="314851"/>
          </a:xfrm>
          <a:prstGeom prst="roundRect">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90500" indent="-190500" algn="l" defTabSz="685800" rtl="0" eaLnBrk="1" latinLnBrk="0" hangingPunct="1">
              <a:lnSpc>
                <a:spcPct val="100000"/>
              </a:lnSpc>
              <a:spcBef>
                <a:spcPts val="650"/>
              </a:spcBef>
              <a:spcAft>
                <a:spcPts val="0"/>
              </a:spcAft>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a:buFont typeface="Arial" panose="020B0604020202020204" pitchFamily="34" charset="0"/>
              <a:buNone/>
            </a:pPr>
            <a:r>
              <a:rPr lang="sv-SE" sz="1600" dirty="0">
                <a:solidFill>
                  <a:schemeClr val="bg1"/>
                </a:solidFill>
              </a:rPr>
              <a:t>En del i taget eller i ett svep</a:t>
            </a:r>
          </a:p>
        </p:txBody>
      </p:sp>
      <p:pic>
        <p:nvPicPr>
          <p:cNvPr id="24" name="Bildobjekt 23">
            <a:extLst>
              <a:ext uri="{FF2B5EF4-FFF2-40B4-BE49-F238E27FC236}">
                <a16:creationId xmlns:a16="http://schemas.microsoft.com/office/drawing/2014/main" id="{3EF966E6-ABE9-84A2-8813-14FF9950DCCE}"/>
              </a:ext>
            </a:extLst>
          </p:cNvPr>
          <p:cNvPicPr>
            <a:picLocks noChangeAspect="1"/>
          </p:cNvPicPr>
          <p:nvPr/>
        </p:nvPicPr>
        <p:blipFill>
          <a:blip r:embed="rId3"/>
          <a:stretch>
            <a:fillRect/>
          </a:stretch>
        </p:blipFill>
        <p:spPr>
          <a:xfrm>
            <a:off x="5297222" y="0"/>
            <a:ext cx="4223923" cy="5006715"/>
          </a:xfrm>
          <a:prstGeom prst="rect">
            <a:avLst/>
          </a:prstGeom>
        </p:spPr>
      </p:pic>
    </p:spTree>
    <p:extLst>
      <p:ext uri="{BB962C8B-B14F-4D97-AF65-F5344CB8AC3E}">
        <p14:creationId xmlns:p14="http://schemas.microsoft.com/office/powerpoint/2010/main" val="17827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artsrådet">
  <a:themeElements>
    <a:clrScheme name="Partsrådet">
      <a:dk1>
        <a:sysClr val="windowText" lastClr="000000"/>
      </a:dk1>
      <a:lt1>
        <a:sysClr val="window" lastClr="FFFFFF"/>
      </a:lt1>
      <a:dk2>
        <a:srgbClr val="EFE9DF"/>
      </a:dk2>
      <a:lt2>
        <a:srgbClr val="30488E"/>
      </a:lt2>
      <a:accent1>
        <a:srgbClr val="33336B"/>
      </a:accent1>
      <a:accent2>
        <a:srgbClr val="4D345F"/>
      </a:accent2>
      <a:accent3>
        <a:srgbClr val="154E45"/>
      </a:accent3>
      <a:accent4>
        <a:srgbClr val="009BA2"/>
      </a:accent4>
      <a:accent5>
        <a:srgbClr val="AF4E55"/>
      </a:accent5>
      <a:accent6>
        <a:srgbClr val="FDD1D1"/>
      </a:accent6>
      <a:hlink>
        <a:srgbClr val="000000"/>
      </a:hlink>
      <a:folHlink>
        <a:srgbClr val="000000"/>
      </a:folHlink>
    </a:clrScheme>
    <a:fontScheme name="Partsrådet Euclid">
      <a:majorFont>
        <a:latin typeface="Euclid Circular A"/>
        <a:ea typeface=""/>
        <a:cs typeface=""/>
      </a:majorFont>
      <a:minorFont>
        <a:latin typeface="Euclid Circular 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Bef>
            <a:spcPts val="650"/>
          </a:spcBef>
          <a:defRPr sz="1800" dirty="0" err="1" smtClean="0">
            <a:solidFill>
              <a:schemeClr val="bg1"/>
            </a:solidFill>
          </a:defRPr>
        </a:defPPr>
      </a:lstStyle>
    </a:txDef>
  </a:objectDefaults>
  <a:extraClrSchemeLst/>
  <a:extLst>
    <a:ext uri="{05A4C25C-085E-4340-85A3-A5531E510DB2}">
      <thm15:themeFamily xmlns:thm15="http://schemas.microsoft.com/office/thememl/2012/main" name="Presentation2" id="{05E0B73C-A42C-42BD-9A78-A108DADB578B}" vid="{56BA9672-DE29-4DE8-AD57-3A3DBEC7079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35c8c69-f8b6-43a8-bcc1-e7764361e57e">
      <Terms xmlns="http://schemas.microsoft.com/office/infopath/2007/PartnerControls"/>
    </lcf76f155ced4ddcb4097134ff3c332f>
    <TaxCatchAll xmlns="c9bf919f-0fb6-47ee-827b-739997521ad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40FEF9A1091F045BF4439A71EA92314" ma:contentTypeVersion="13" ma:contentTypeDescription="Skapa ett nytt dokument." ma:contentTypeScope="" ma:versionID="6ab04e8c7d071f814ad4e8f1e6892559">
  <xsd:schema xmlns:xsd="http://www.w3.org/2001/XMLSchema" xmlns:xs="http://www.w3.org/2001/XMLSchema" xmlns:p="http://schemas.microsoft.com/office/2006/metadata/properties" xmlns:ns2="435c8c69-f8b6-43a8-bcc1-e7764361e57e" xmlns:ns3="c9bf919f-0fb6-47ee-827b-739997521ad0" targetNamespace="http://schemas.microsoft.com/office/2006/metadata/properties" ma:root="true" ma:fieldsID="0c7ad6bf4e151c35d5ced14ee21e261b" ns2:_="" ns3:_="">
    <xsd:import namespace="435c8c69-f8b6-43a8-bcc1-e7764361e57e"/>
    <xsd:import namespace="c9bf919f-0fb6-47ee-827b-739997521a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5c8c69-f8b6-43a8-bcc1-e7764361e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29f157c7-54b3-4af2-8844-9fe839f0b5e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bf919f-0fb6-47ee-827b-739997521a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bbae45d-fb9f-4e26-8998-a8a5039fe858}" ma:internalName="TaxCatchAll" ma:showField="CatchAllData" ma:web="c9bf919f-0fb6-47ee-827b-739997521a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CF5C8B-68CF-42D5-B915-F0D6ECCFADCE}">
  <ds:schemaRefs>
    <ds:schemaRef ds:uri="http://schemas.microsoft.com/sharepoint/v3/contenttype/forms"/>
  </ds:schemaRefs>
</ds:datastoreItem>
</file>

<file path=customXml/itemProps2.xml><?xml version="1.0" encoding="utf-8"?>
<ds:datastoreItem xmlns:ds="http://schemas.openxmlformats.org/officeDocument/2006/customXml" ds:itemID="{90E62EBA-D031-470F-BC8E-51C55FB7A790}">
  <ds:schemaRefs>
    <ds:schemaRef ds:uri="435c8c69-f8b6-43a8-bcc1-e7764361e57e"/>
    <ds:schemaRef ds:uri="c9bf919f-0fb6-47ee-827b-739997521a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035544D-B131-4BE4-965E-8B3C86BE7352}">
  <ds:schemaRefs>
    <ds:schemaRef ds:uri="435c8c69-f8b6-43a8-bcc1-e7764361e57e"/>
    <ds:schemaRef ds:uri="c9bf919f-0fb6-47ee-827b-739997521a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Partsradet_ppt-mall_EUCLID_20220513</Template>
  <TotalTime>129</TotalTime>
  <Words>1217</Words>
  <Application>Microsoft Office PowerPoint</Application>
  <PresentationFormat>Bildspel på skärmen (16:9)</PresentationFormat>
  <Paragraphs>104</Paragraphs>
  <Slides>16</Slides>
  <Notes>15</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16</vt:i4>
      </vt:variant>
    </vt:vector>
  </HeadingPairs>
  <TitlesOfParts>
    <vt:vector size="28" baseType="lpstr">
      <vt:lpstr>Aptos</vt:lpstr>
      <vt:lpstr>Arial</vt:lpstr>
      <vt:lpstr>Arial Narrow</vt:lpstr>
      <vt:lpstr>Book Antiqua</vt:lpstr>
      <vt:lpstr>Calibri</vt:lpstr>
      <vt:lpstr>Courier New</vt:lpstr>
      <vt:lpstr>Euclid Circular A</vt:lpstr>
      <vt:lpstr>Euclid Circular A Light</vt:lpstr>
      <vt:lpstr>Euclid Circular A Medium</vt:lpstr>
      <vt:lpstr>Euclid Circular A Semibold</vt:lpstr>
      <vt:lpstr>Wingdings</vt:lpstr>
      <vt:lpstr>Partsrådet</vt:lpstr>
      <vt:lpstr> Aktiva åtgärders digitala stödmaterial </vt:lpstr>
      <vt:lpstr>Vad handlar detta om?</vt:lpstr>
      <vt:lpstr>Syftet med  stödmaterialet är...</vt:lpstr>
      <vt:lpstr>Materialet…</vt:lpstr>
      <vt:lpstr>Varför är det viktigt?</vt:lpstr>
      <vt:lpstr>Vad erbjuder stödmaterialet?</vt:lpstr>
      <vt:lpstr>Fem rum - fem fokusområden</vt:lpstr>
      <vt:lpstr>Stödmaterialets upplägg</vt:lpstr>
      <vt:lpstr>Stödmaterialets upplägg</vt:lpstr>
      <vt:lpstr>För vem?</vt:lpstr>
      <vt:lpstr>Vad får ni?</vt:lpstr>
      <vt:lpstr>Vad andra tyckte om stödmaterialet</vt:lpstr>
      <vt:lpstr>Relaterade tjänster</vt:lpstr>
      <vt:lpstr>Relaterade tjänster</vt:lpstr>
      <vt:lpstr>Introfilmen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Annamari Thorell</dc:creator>
  <cp:lastModifiedBy>Evelyn Morales Zarate</cp:lastModifiedBy>
  <cp:revision>33</cp:revision>
  <dcterms:created xsi:type="dcterms:W3CDTF">2022-12-28T15:42:45Z</dcterms:created>
  <dcterms:modified xsi:type="dcterms:W3CDTF">2025-03-05T14:01:56Z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0x010100F40FEF9A1091F045BF4439A71EA92314</vt:lpwstr>
  </property>
  <property fmtid="{D5CDD505-2E9C-101B-9397-08002B2CF9AE}" pid="3" name="MediaServiceImageTags">
    <vt:lpwstr/>
  </property>
</Properties>
</file>