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17" r:id="rId5"/>
    <p:sldId id="2080108351" r:id="rId6"/>
    <p:sldId id="2080108352" r:id="rId7"/>
    <p:sldId id="2080108353" r:id="rId8"/>
    <p:sldId id="2080108359" r:id="rId9"/>
    <p:sldId id="2080108355" r:id="rId10"/>
    <p:sldId id="2080108360" r:id="rId11"/>
    <p:sldId id="2080108356" r:id="rId12"/>
    <p:sldId id="2080108357" r:id="rId13"/>
    <p:sldId id="2080108361" r:id="rId14"/>
    <p:sldId id="2080108354" r:id="rId15"/>
    <p:sldId id="2080108358" r:id="rId16"/>
    <p:sldId id="2080108362" r:id="rId17"/>
    <p:sldId id="332" r:id="rId18"/>
  </p:sldIdLst>
  <p:sldSz cx="9144000" cy="5143500" type="screen16x9"/>
  <p:notesSz cx="6858000" cy="9144000"/>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3181F2-6B37-CE8E-AEA4-17F05554B20C}" name="Evelyn Morales Zarate" initials="EMZ" userId="S::evelyn.morales.zarate@partsradet.se::5ef804d1-1bce-430f-ba49-72ba6b8b275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EBE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6" autoAdjust="0"/>
    <p:restoredTop sz="83196" autoAdjust="0"/>
  </p:normalViewPr>
  <p:slideViewPr>
    <p:cSldViewPr snapToGrid="0" showGuides="1">
      <p:cViewPr varScale="1">
        <p:scale>
          <a:sx n="125" d="100"/>
          <a:sy n="125" d="100"/>
        </p:scale>
        <p:origin x="1290"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mari Thorell" userId="b62b62e9-0d11-4c8e-9d62-0f6b86d4d0d0" providerId="ADAL" clId="{5419F2FB-69F2-46E2-825C-CB7FB375DFB7}"/>
    <pc:docChg chg="custSel modSld">
      <pc:chgData name="Annamari Thorell" userId="b62b62e9-0d11-4c8e-9d62-0f6b86d4d0d0" providerId="ADAL" clId="{5419F2FB-69F2-46E2-825C-CB7FB375DFB7}" dt="2023-12-18T14:26:06.280" v="50" actId="1076"/>
      <pc:docMkLst>
        <pc:docMk/>
      </pc:docMkLst>
      <pc:sldChg chg="addSp modSp mod">
        <pc:chgData name="Annamari Thorell" userId="b62b62e9-0d11-4c8e-9d62-0f6b86d4d0d0" providerId="ADAL" clId="{5419F2FB-69F2-46E2-825C-CB7FB375DFB7}" dt="2023-12-18T14:26:06.280" v="50" actId="1076"/>
        <pc:sldMkLst>
          <pc:docMk/>
          <pc:sldMk cId="1765962454" sldId="317"/>
        </pc:sldMkLst>
        <pc:spChg chg="mod">
          <ac:chgData name="Annamari Thorell" userId="b62b62e9-0d11-4c8e-9d62-0f6b86d4d0d0" providerId="ADAL" clId="{5419F2FB-69F2-46E2-825C-CB7FB375DFB7}" dt="2023-12-18T14:25:10.486" v="45" actId="27636"/>
          <ac:spMkLst>
            <pc:docMk/>
            <pc:sldMk cId="1765962454" sldId="317"/>
            <ac:spMk id="2" creationId="{4B984812-766A-C209-CD43-79FC4CF1EEC3}"/>
          </ac:spMkLst>
        </pc:spChg>
        <pc:spChg chg="add mod">
          <ac:chgData name="Annamari Thorell" userId="b62b62e9-0d11-4c8e-9d62-0f6b86d4d0d0" providerId="ADAL" clId="{5419F2FB-69F2-46E2-825C-CB7FB375DFB7}" dt="2023-12-18T14:26:06.280" v="50" actId="1076"/>
          <ac:spMkLst>
            <pc:docMk/>
            <pc:sldMk cId="1765962454" sldId="317"/>
            <ac:spMk id="6" creationId="{81E152EA-49AD-C1AC-EBC6-6DE4BF68FA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C8BADC51-7A79-46E3-84A7-3B68434DF1C3}" type="datetimeFigureOut">
              <a:rPr lang="sv-SE" smtClean="0"/>
              <a:t>2023-12-18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A686C9BC-B62A-44A6-9837-5643D6D845A9}" type="slidenum">
              <a:rPr lang="sv-SE" smtClean="0"/>
              <a:t>‹#›</a:t>
            </a:fld>
            <a:endParaRPr lang="sv-SE"/>
          </a:p>
        </p:txBody>
      </p:sp>
    </p:spTree>
    <p:extLst>
      <p:ext uri="{BB962C8B-B14F-4D97-AF65-F5344CB8AC3E}">
        <p14:creationId xmlns:p14="http://schemas.microsoft.com/office/powerpoint/2010/main" val="130538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iksdagen.se/sv/dokument-och-lagar/dokument/svensk-forfattningssamling/arbetsmiljolag-19771160_sfs-1977-116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artsradet.se/vi-erbjuder/verktyg-arbetsmaterial-och-utbildningar/hot-pa-jobbe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artsradet.se/vi-erbjuder/digitala-verktyg/hot-pa-jobbet/forebyggande/introduktion/hot-vald-och-trakasserier-i-arbetslivet/#otillaten-paverk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tbildning.partsradet.se/otillaten-paverkan/case-sociala-medier.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effectLst/>
              </a:rPr>
              <a:t>Den här presentationen länkar vidare till arbetsmaterialet från flera sidor. När du har presentationen i visningsläge och klickar på bilderna eller de understrukna texterna kommer du till aktuella sidor, oftast på partsradet.se/hotpajobbet.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effectLst/>
              </a:rPr>
              <a:t>I anteckningsfältet hittar du kompletterande information.</a:t>
            </a:r>
          </a:p>
          <a:p>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1</a:t>
            </a:fld>
            <a:endParaRPr lang="sv-SE"/>
          </a:p>
        </p:txBody>
      </p:sp>
    </p:spTree>
    <p:extLst>
      <p:ext uri="{BB962C8B-B14F-4D97-AF65-F5344CB8AC3E}">
        <p14:creationId xmlns:p14="http://schemas.microsoft.com/office/powerpoint/2010/main" val="2239394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tittar på presentationen i visningsläge kan du klicka dig vidare till filmer och frågor.</a:t>
            </a:r>
          </a:p>
          <a:p>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10</a:t>
            </a:fld>
            <a:endParaRPr lang="sv-SE"/>
          </a:p>
        </p:txBody>
      </p:sp>
    </p:spTree>
    <p:extLst>
      <p:ext uri="{BB962C8B-B14F-4D97-AF65-F5344CB8AC3E}">
        <p14:creationId xmlns:p14="http://schemas.microsoft.com/office/powerpoint/2010/main" val="274112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https://vimeo.com/893233953/460e2741c3?share=copy</a:t>
            </a:r>
          </a:p>
          <a:p>
            <a:endParaRPr lang="sv-SE" dirty="0"/>
          </a:p>
          <a:p>
            <a:r>
              <a:rPr lang="sv-SE" dirty="0"/>
              <a:t>Du får gärna länka till eller bädda in videon på exempelvis intranätet.</a:t>
            </a:r>
          </a:p>
        </p:txBody>
      </p:sp>
      <p:sp>
        <p:nvSpPr>
          <p:cNvPr id="4" name="Platshållare för bildnummer 3"/>
          <p:cNvSpPr>
            <a:spLocks noGrp="1"/>
          </p:cNvSpPr>
          <p:nvPr>
            <p:ph type="sldNum" sz="quarter" idx="5"/>
          </p:nvPr>
        </p:nvSpPr>
        <p:spPr/>
        <p:txBody>
          <a:bodyPr/>
          <a:lstStyle/>
          <a:p>
            <a:fld id="{A686C9BC-B62A-44A6-9837-5643D6D845A9}" type="slidenum">
              <a:rPr lang="sv-SE" smtClean="0"/>
              <a:t>11</a:t>
            </a:fld>
            <a:endParaRPr lang="sv-SE"/>
          </a:p>
        </p:txBody>
      </p:sp>
    </p:spTree>
    <p:extLst>
      <p:ext uri="{BB962C8B-B14F-4D97-AF65-F5344CB8AC3E}">
        <p14:creationId xmlns:p14="http://schemas.microsoft.com/office/powerpoint/2010/main" val="164512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sz="1200" kern="0" dirty="0">
              <a:latin typeface="Euclid Circular A" panose="020B0504000000000000" pitchFamily="34" charset="0"/>
            </a:endParaRPr>
          </a:p>
          <a:p>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12</a:t>
            </a:fld>
            <a:endParaRPr lang="sv-SE"/>
          </a:p>
        </p:txBody>
      </p:sp>
    </p:spTree>
    <p:extLst>
      <p:ext uri="{BB962C8B-B14F-4D97-AF65-F5344CB8AC3E}">
        <p14:creationId xmlns:p14="http://schemas.microsoft.com/office/powerpoint/2010/main" val="429152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C3F42"/>
                </a:solidFill>
                <a:effectLst/>
                <a:latin typeface="Euclid Circular Regular"/>
              </a:rPr>
              <a:t>Välkommen till ett arbetsmaterial som ger stöd i arbetet med att förebygga, hantera och följa upp händelser kring hot, våld och trakasserier på jobbet. Materialet är framtaget för statlig sektor och vänder sig till dig som är chef, specialist inom personal- och säkerhetsfunktioner, skyddsombud eller facklig representant.</a:t>
            </a:r>
            <a:endParaRPr lang="sv-SE" dirty="0"/>
          </a:p>
          <a:p>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2</a:t>
            </a:fld>
            <a:endParaRPr lang="sv-SE"/>
          </a:p>
        </p:txBody>
      </p:sp>
    </p:spTree>
    <p:extLst>
      <p:ext uri="{BB962C8B-B14F-4D97-AF65-F5344CB8AC3E}">
        <p14:creationId xmlns:p14="http://schemas.microsoft.com/office/powerpoint/2010/main" val="245708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C3F42"/>
                </a:solidFill>
                <a:effectLst/>
                <a:latin typeface="Euclid Circular Regular"/>
              </a:rPr>
              <a:t>Hot på jobbet är ett resultat av ett samarbete mellan Partsrådet och Brottsförebyggande rådet (Brå). Syftet var att ta fram ett stöd för myndigheternas arbete mot hot, våld och otillåten påverkan.</a:t>
            </a:r>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3</a:t>
            </a:fld>
            <a:endParaRPr lang="sv-SE"/>
          </a:p>
        </p:txBody>
      </p:sp>
    </p:spTree>
    <p:extLst>
      <p:ext uri="{BB962C8B-B14F-4D97-AF65-F5344CB8AC3E}">
        <p14:creationId xmlns:p14="http://schemas.microsoft.com/office/powerpoint/2010/main" val="756371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1" dirty="0">
                <a:solidFill>
                  <a:srgbClr val="272727"/>
                </a:solidFill>
                <a:effectLst/>
                <a:latin typeface="Euclid Circular Regular"/>
              </a:rPr>
              <a:t>Hot på jobbet</a:t>
            </a:r>
            <a:r>
              <a:rPr lang="sv-SE" b="0" i="0" dirty="0">
                <a:solidFill>
                  <a:srgbClr val="272727"/>
                </a:solidFill>
                <a:effectLst/>
                <a:latin typeface="Euclid Circular Regular"/>
              </a:rPr>
              <a:t> är framtaget för att ge stöd i det systematiska arbetsmiljöarbetet (SAM) kring frågor som handlar om hot, våld och trakasserier, samt vid akuta skeenden. Här kan du ta del av information och råd, se filmer och ladda ner checklistor.</a:t>
            </a:r>
          </a:p>
          <a:p>
            <a:pPr algn="l"/>
            <a:r>
              <a:rPr lang="sv-SE" b="0" i="0" dirty="0">
                <a:solidFill>
                  <a:srgbClr val="272727"/>
                </a:solidFill>
                <a:effectLst/>
                <a:latin typeface="Euclid Circular Regular"/>
              </a:rPr>
              <a:t>Använd materialet som en guide för hela arbetet, eller välj ut de avsnitt som du behöver i stunden.</a:t>
            </a:r>
          </a:p>
          <a:p>
            <a:pPr algn="l"/>
            <a:endParaRPr lang="sv-SE" b="0" i="0" dirty="0">
              <a:solidFill>
                <a:srgbClr val="272727"/>
              </a:solidFill>
              <a:effectLst/>
              <a:latin typeface="Euclid Circular Regular"/>
            </a:endParaRPr>
          </a:p>
          <a:p>
            <a:r>
              <a:rPr lang="sv-SE" b="0" i="0" u="sng" dirty="0">
                <a:solidFill>
                  <a:srgbClr val="000000"/>
                </a:solidFill>
                <a:effectLst/>
                <a:latin typeface="Euclid Circular Regular"/>
                <a:hlinkClick r:id="rId3"/>
              </a:rPr>
              <a:t>Arbetsmiljölagens</a:t>
            </a:r>
            <a:r>
              <a:rPr lang="sv-SE" b="0" i="0" dirty="0">
                <a:solidFill>
                  <a:srgbClr val="272727"/>
                </a:solidFill>
                <a:effectLst/>
                <a:latin typeface="Euclid Circular Regular"/>
              </a:rPr>
              <a:t> intention är tydlig – att minimera risker för ohälsa och olycksfall på arbetet. Många delar behöver samspela för att man ska kunna skapa en bra säkerhet. Lokalers utformning, ledning och styrning, kommunikation, delaktighet, arbetsbelastning, stöd och mycket  annat är viktiga delar av en helhet för att skapa en säker arbetsmiljö. Genom att arbeta systematiskt med samtliga delar kan man minska risken för att medarbetare utsätts för hot och våld på arbetsplatsen, samt minska konsekvenserna om någon ändå drabbas.</a:t>
            </a:r>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4</a:t>
            </a:fld>
            <a:endParaRPr lang="sv-SE"/>
          </a:p>
        </p:txBody>
      </p:sp>
    </p:spTree>
    <p:extLst>
      <p:ext uri="{BB962C8B-B14F-4D97-AF65-F5344CB8AC3E}">
        <p14:creationId xmlns:p14="http://schemas.microsoft.com/office/powerpoint/2010/main" val="250152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Arbetsmaterialet är uppbyggt utifrån tre huvudingångar: Förebyggande, Akut och Uppföljande. Varje del introduceras med en kort film. </a:t>
            </a:r>
          </a:p>
        </p:txBody>
      </p:sp>
      <p:sp>
        <p:nvSpPr>
          <p:cNvPr id="4" name="Platshållare för bildnummer 3"/>
          <p:cNvSpPr>
            <a:spLocks noGrp="1"/>
          </p:cNvSpPr>
          <p:nvPr>
            <p:ph type="sldNum" sz="quarter" idx="5"/>
          </p:nvPr>
        </p:nvSpPr>
        <p:spPr/>
        <p:txBody>
          <a:bodyPr/>
          <a:lstStyle/>
          <a:p>
            <a:fld id="{A686C9BC-B62A-44A6-9837-5643D6D845A9}" type="slidenum">
              <a:rPr lang="sv-SE" smtClean="0"/>
              <a:t>5</a:t>
            </a:fld>
            <a:endParaRPr lang="sv-SE"/>
          </a:p>
        </p:txBody>
      </p:sp>
    </p:spTree>
    <p:extLst>
      <p:ext uri="{BB962C8B-B14F-4D97-AF65-F5344CB8AC3E}">
        <p14:creationId xmlns:p14="http://schemas.microsoft.com/office/powerpoint/2010/main" val="45612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Under filmen hittar du insatser som du kan klicka in dig på för att komma till texter, tips, checklistor och diskussionsfrågor som tar er vidare i din organisation. Du navigerar genom att scrolla ner på sidan och/eller använda menyn till höger.</a:t>
            </a:r>
          </a:p>
        </p:txBody>
      </p:sp>
      <p:sp>
        <p:nvSpPr>
          <p:cNvPr id="4" name="Platshållare för bildnummer 3"/>
          <p:cNvSpPr>
            <a:spLocks noGrp="1"/>
          </p:cNvSpPr>
          <p:nvPr>
            <p:ph type="sldNum" sz="quarter" idx="5"/>
          </p:nvPr>
        </p:nvSpPr>
        <p:spPr/>
        <p:txBody>
          <a:bodyPr/>
          <a:lstStyle/>
          <a:p>
            <a:fld id="{A686C9BC-B62A-44A6-9837-5643D6D845A9}" type="slidenum">
              <a:rPr lang="sv-SE" smtClean="0"/>
              <a:t>6</a:t>
            </a:fld>
            <a:endParaRPr lang="sv-SE"/>
          </a:p>
        </p:txBody>
      </p:sp>
    </p:spTree>
    <p:extLst>
      <p:ext uri="{BB962C8B-B14F-4D97-AF65-F5344CB8AC3E}">
        <p14:creationId xmlns:p14="http://schemas.microsoft.com/office/powerpoint/2010/main" val="303487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272727"/>
                </a:solidFill>
                <a:effectLst/>
                <a:latin typeface="Euclid Circular Regular"/>
              </a:rPr>
              <a:t>I arbetsmaterialet </a:t>
            </a:r>
            <a:r>
              <a:rPr lang="sv-SE" b="0" i="0" u="sng" dirty="0">
                <a:solidFill>
                  <a:srgbClr val="272727"/>
                </a:solidFill>
                <a:effectLst/>
                <a:latin typeface="Euclid Circular Regular"/>
                <a:hlinkClick r:id="rId3" tooltip="Hot på jobbet"/>
              </a:rPr>
              <a:t>Hot på jobbets</a:t>
            </a:r>
            <a:r>
              <a:rPr lang="sv-SE" b="0" i="0" dirty="0">
                <a:solidFill>
                  <a:srgbClr val="272727"/>
                </a:solidFill>
                <a:effectLst/>
                <a:latin typeface="Euclid Circular Regular"/>
              </a:rPr>
              <a:t> texter hittar du hänvisningar till checklistor, riskbedömnings- och undersökningsunderlag samt stöd steg för steg. Vi har också samlat alla underlag här så att du enkelt kan öppna och spara ner dem utan att behöva leta efter dem i texterna.</a:t>
            </a:r>
          </a:p>
          <a:p>
            <a:pPr algn="l"/>
            <a:r>
              <a:rPr lang="sv-SE" b="0" i="0" dirty="0">
                <a:solidFill>
                  <a:srgbClr val="272727"/>
                </a:solidFill>
                <a:effectLst/>
                <a:latin typeface="Euclid Circular Regular"/>
              </a:rPr>
              <a:t>Underlagen är sorterade på samma sätt som Hot på jobbet, under avsnittsrubrikerna Förebyggande, Akut och Uppföljande.</a:t>
            </a:r>
          </a:p>
          <a:p>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7</a:t>
            </a:fld>
            <a:endParaRPr lang="sv-SE"/>
          </a:p>
        </p:txBody>
      </p:sp>
    </p:spTree>
    <p:extLst>
      <p:ext uri="{BB962C8B-B14F-4D97-AF65-F5344CB8AC3E}">
        <p14:creationId xmlns:p14="http://schemas.microsoft.com/office/powerpoint/2010/main" val="332768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272727"/>
                </a:solidFill>
                <a:effectLst/>
                <a:latin typeface="Euclid Circular Regular"/>
              </a:rPr>
              <a:t>Många tjänstemän har någon gång i sitt yrkesliv upplevt att någon har försökt påverka deras myndighetsutövning. Påtryckningarna kan handla om att fatta felaktiga beslut och att avstå från att ingripa eller genomföra kontroller. Otillåten påverkan är den juridiska termen för sådana påtryckningar. Arbetsmaterialet </a:t>
            </a:r>
            <a:r>
              <a:rPr lang="sv-SE" b="0" i="1" dirty="0">
                <a:solidFill>
                  <a:srgbClr val="272727"/>
                </a:solidFill>
                <a:effectLst/>
                <a:latin typeface="Euclid Circular Regular"/>
              </a:rPr>
              <a:t>Hot på jobbet</a:t>
            </a:r>
            <a:r>
              <a:rPr lang="sv-SE" b="0" i="0" dirty="0">
                <a:solidFill>
                  <a:srgbClr val="272727"/>
                </a:solidFill>
                <a:effectLst/>
                <a:latin typeface="Euclid Circular Regular"/>
              </a:rPr>
              <a:t> berör </a:t>
            </a:r>
            <a:r>
              <a:rPr lang="sv-SE" b="0" i="0" u="sng" dirty="0">
                <a:solidFill>
                  <a:srgbClr val="272727"/>
                </a:solidFill>
                <a:effectLst/>
                <a:latin typeface="Euclid Circular Regular"/>
                <a:hlinkClick r:id="rId3"/>
              </a:rPr>
              <a:t>frågan om otillåten påverkan</a:t>
            </a:r>
            <a:r>
              <a:rPr lang="sv-SE" b="0" i="0" dirty="0">
                <a:solidFill>
                  <a:srgbClr val="272727"/>
                </a:solidFill>
                <a:effectLst/>
                <a:latin typeface="Euclid Circular Regular"/>
              </a:rPr>
              <a:t>. </a:t>
            </a:r>
          </a:p>
          <a:p>
            <a:endParaRPr lang="sv-SE" b="0" i="0" dirty="0">
              <a:solidFill>
                <a:srgbClr val="0C3F42"/>
              </a:solidFill>
              <a:effectLst/>
              <a:latin typeface="Euclid Circular Regular"/>
            </a:endParaRPr>
          </a:p>
          <a:p>
            <a:r>
              <a:rPr lang="sv-SE" b="0" i="0" dirty="0">
                <a:solidFill>
                  <a:srgbClr val="0C3F42"/>
                </a:solidFill>
                <a:effectLst/>
                <a:latin typeface="Euclid Circular Regular"/>
              </a:rPr>
              <a:t>Vill ni fördjupa er inom otillåten påverkan? Då kan ni ta del av Partsrådets arbetsmaterial med namnet </a:t>
            </a:r>
            <a:r>
              <a:rPr lang="sv-SE" b="0" i="1" dirty="0">
                <a:solidFill>
                  <a:srgbClr val="0C3F42"/>
                </a:solidFill>
                <a:effectLst/>
                <a:latin typeface="Euclid Circular Regular"/>
              </a:rPr>
              <a:t>Otillåten påverkan</a:t>
            </a:r>
            <a:r>
              <a:rPr lang="sv-SE" b="0" i="0" dirty="0">
                <a:solidFill>
                  <a:srgbClr val="0C3F42"/>
                </a:solidFill>
                <a:effectLst/>
                <a:latin typeface="Euclid Circular Regular"/>
              </a:rPr>
              <a:t>. Materialet ger stöd till samtal inom ramen för det partsgemensamma arbetet genom olika case, expertkommentarer och egen reflektion. I materialet finns också en film som handlar om </a:t>
            </a:r>
            <a:r>
              <a:rPr lang="sv-SE" b="0" i="0" u="sng" dirty="0">
                <a:solidFill>
                  <a:srgbClr val="0C3F42"/>
                </a:solidFill>
                <a:effectLst/>
                <a:latin typeface="Euclid Circular Regular"/>
                <a:hlinkClick r:id="rId4"/>
              </a:rPr>
              <a:t>drev i sociala medier</a:t>
            </a:r>
            <a:r>
              <a:rPr lang="sv-SE" b="0" i="0" dirty="0">
                <a:solidFill>
                  <a:srgbClr val="0C3F42"/>
                </a:solidFill>
                <a:effectLst/>
                <a:latin typeface="Euclid Circular Regular"/>
              </a:rPr>
              <a:t>.</a:t>
            </a:r>
            <a:endParaRPr lang="sv-SE" dirty="0"/>
          </a:p>
        </p:txBody>
      </p:sp>
      <p:sp>
        <p:nvSpPr>
          <p:cNvPr id="4" name="Platshållare för bildnummer 3"/>
          <p:cNvSpPr>
            <a:spLocks noGrp="1"/>
          </p:cNvSpPr>
          <p:nvPr>
            <p:ph type="sldNum" sz="quarter" idx="5"/>
          </p:nvPr>
        </p:nvSpPr>
        <p:spPr/>
        <p:txBody>
          <a:bodyPr/>
          <a:lstStyle/>
          <a:p>
            <a:fld id="{A686C9BC-B62A-44A6-9837-5643D6D845A9}" type="slidenum">
              <a:rPr lang="sv-SE" smtClean="0"/>
              <a:t>8</a:t>
            </a:fld>
            <a:endParaRPr lang="sv-SE"/>
          </a:p>
        </p:txBody>
      </p:sp>
    </p:spTree>
    <p:extLst>
      <p:ext uri="{BB962C8B-B14F-4D97-AF65-F5344CB8AC3E}">
        <p14:creationId xmlns:p14="http://schemas.microsoft.com/office/powerpoint/2010/main" val="4057377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du tittar på presentationen i visningsläge kan du klicka dig vidare till filmer och frågor.</a:t>
            </a:r>
          </a:p>
        </p:txBody>
      </p:sp>
      <p:sp>
        <p:nvSpPr>
          <p:cNvPr id="4" name="Platshållare för bildnummer 3"/>
          <p:cNvSpPr>
            <a:spLocks noGrp="1"/>
          </p:cNvSpPr>
          <p:nvPr>
            <p:ph type="sldNum" sz="quarter" idx="5"/>
          </p:nvPr>
        </p:nvSpPr>
        <p:spPr/>
        <p:txBody>
          <a:bodyPr/>
          <a:lstStyle/>
          <a:p>
            <a:fld id="{A686C9BC-B62A-44A6-9837-5643D6D845A9}" type="slidenum">
              <a:rPr lang="sv-SE" smtClean="0"/>
              <a:t>9</a:t>
            </a:fld>
            <a:endParaRPr lang="sv-SE"/>
          </a:p>
        </p:txBody>
      </p:sp>
    </p:spTree>
    <p:extLst>
      <p:ext uri="{BB962C8B-B14F-4D97-AF65-F5344CB8AC3E}">
        <p14:creationId xmlns:p14="http://schemas.microsoft.com/office/powerpoint/2010/main" val="372279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5" Type="http://schemas.microsoft.com/office/2007/relationships/hdphoto" Target="../media/hdphoto5.wdp"/><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5" Type="http://schemas.microsoft.com/office/2007/relationships/hdphoto" Target="../media/hdphoto5.wdp"/><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typbild 1">
    <p:bg>
      <p:bgPr>
        <a:solidFill>
          <a:schemeClr val="accent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5128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bild 4">
    <p:bg>
      <p:bgPr>
        <a:solidFill>
          <a:schemeClr val="accent4"/>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dirty="0">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209D22FB-BB9B-4DD8-82B0-03157E037C44}"/>
              </a:ext>
            </a:extLst>
          </p:cNvPr>
          <p:cNvSpPr>
            <a:spLocks noGrp="1"/>
          </p:cNvSpPr>
          <p:nvPr>
            <p:ph type="ctrTitle" hasCustomPrompt="1"/>
          </p:nvPr>
        </p:nvSpPr>
        <p:spPr>
          <a:xfrm>
            <a:off x="665328" y="1518894"/>
            <a:ext cx="6858000" cy="1085272"/>
          </a:xfrm>
        </p:spPr>
        <p:txBody>
          <a:bodyPr anchor="b"/>
          <a:lstStyle>
            <a:lvl1pPr algn="l">
              <a:defRPr sz="4000">
                <a:solidFill>
                  <a:schemeClr val="bg1"/>
                </a:solidFill>
              </a:defRPr>
            </a:lvl1pPr>
          </a:lstStyle>
          <a:p>
            <a:r>
              <a:rPr lang="sv-SE" dirty="0"/>
              <a:t>Presentationens titel</a:t>
            </a:r>
          </a:p>
        </p:txBody>
      </p:sp>
      <p:cxnSp>
        <p:nvCxnSpPr>
          <p:cNvPr id="9" name="Rak koppling 8">
            <a:extLst>
              <a:ext uri="{FF2B5EF4-FFF2-40B4-BE49-F238E27FC236}">
                <a16:creationId xmlns:a16="http://schemas.microsoft.com/office/drawing/2014/main" id="{89EB38E4-087A-685B-26D3-0CC1E4201FEA}"/>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12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bild 5">
    <p:bg>
      <p:bgPr>
        <a:solidFill>
          <a:schemeClr val="accent5"/>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dirty="0">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96E7142F-0C6A-4961-B2A0-BA2B6CC5153A}"/>
              </a:ext>
            </a:extLst>
          </p:cNvPr>
          <p:cNvSpPr>
            <a:spLocks noGrp="1"/>
          </p:cNvSpPr>
          <p:nvPr>
            <p:ph type="ctrTitle" hasCustomPrompt="1"/>
          </p:nvPr>
        </p:nvSpPr>
        <p:spPr>
          <a:xfrm>
            <a:off x="665328" y="1518894"/>
            <a:ext cx="6858000" cy="1085272"/>
          </a:xfrm>
        </p:spPr>
        <p:txBody>
          <a:bodyPr anchor="b"/>
          <a:lstStyle>
            <a:lvl1pPr algn="l">
              <a:defRPr sz="4000">
                <a:solidFill>
                  <a:schemeClr val="bg1"/>
                </a:solidFill>
              </a:defRPr>
            </a:lvl1pPr>
          </a:lstStyle>
          <a:p>
            <a:r>
              <a:rPr lang="sv-SE" dirty="0"/>
              <a:t>Presentationens titel</a:t>
            </a:r>
          </a:p>
        </p:txBody>
      </p:sp>
      <p:cxnSp>
        <p:nvCxnSpPr>
          <p:cNvPr id="9" name="Rak koppling 8">
            <a:extLst>
              <a:ext uri="{FF2B5EF4-FFF2-40B4-BE49-F238E27FC236}">
                <a16:creationId xmlns:a16="http://schemas.microsoft.com/office/drawing/2014/main" id="{961A5823-4C14-543B-C5CF-65D1362A116F}"/>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80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bild 6">
    <p:bg>
      <p:bgPr>
        <a:solidFill>
          <a:schemeClr val="accent6"/>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dirty="0">
                <a:solidFill>
                  <a:schemeClr val="tx1"/>
                </a:solidFill>
                <a:latin typeface="+mn-lt"/>
                <a:cs typeface="Arial" panose="020B0604020202020204" pitchFamily="34" charset="0"/>
              </a:rPr>
              <a:t>© www.partsradet.se</a:t>
            </a:r>
          </a:p>
        </p:txBody>
      </p:sp>
      <p:pic>
        <p:nvPicPr>
          <p:cNvPr id="7" name="Partsrådet_Logo_LeftAligned-White.png" descr="Partsrådet_Logo_LeftAligned-White.png">
            <a:extLst>
              <a:ext uri="{FF2B5EF4-FFF2-40B4-BE49-F238E27FC236}">
                <a16:creationId xmlns:a16="http://schemas.microsoft.com/office/drawing/2014/main" id="{8CED32C5-CFD3-40B3-AEE7-6A6CE0EEB74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696249" y="477608"/>
            <a:ext cx="2090230" cy="407348"/>
          </a:xfrm>
          <a:prstGeom prst="rect">
            <a:avLst/>
          </a:prstGeom>
          <a:ln w="12700">
            <a:miter lim="400000"/>
          </a:ln>
        </p:spPr>
      </p:pic>
      <p:sp>
        <p:nvSpPr>
          <p:cNvPr id="9" name="Rubrik 1">
            <a:extLst>
              <a:ext uri="{FF2B5EF4-FFF2-40B4-BE49-F238E27FC236}">
                <a16:creationId xmlns:a16="http://schemas.microsoft.com/office/drawing/2014/main" id="{5950301B-E090-4B65-8966-5BB06FE3D6F0}"/>
              </a:ext>
            </a:extLst>
          </p:cNvPr>
          <p:cNvSpPr>
            <a:spLocks noGrp="1"/>
          </p:cNvSpPr>
          <p:nvPr>
            <p:ph type="ctrTitle" hasCustomPrompt="1"/>
          </p:nvPr>
        </p:nvSpPr>
        <p:spPr>
          <a:xfrm>
            <a:off x="665328" y="1518894"/>
            <a:ext cx="6858000" cy="1085272"/>
          </a:xfrm>
        </p:spPr>
        <p:txBody>
          <a:bodyPr anchor="b"/>
          <a:lstStyle>
            <a:lvl1pPr algn="l">
              <a:defRPr sz="4000">
                <a:solidFill>
                  <a:schemeClr val="tx1"/>
                </a:solidFill>
              </a:defRPr>
            </a:lvl1pPr>
          </a:lstStyle>
          <a:p>
            <a:r>
              <a:rPr lang="sv-SE" dirty="0"/>
              <a:t>Presentationens titel</a:t>
            </a:r>
          </a:p>
        </p:txBody>
      </p:sp>
      <p:cxnSp>
        <p:nvCxnSpPr>
          <p:cNvPr id="10" name="Rak koppling 9">
            <a:extLst>
              <a:ext uri="{FF2B5EF4-FFF2-40B4-BE49-F238E27FC236}">
                <a16:creationId xmlns:a16="http://schemas.microsoft.com/office/drawing/2014/main" id="{755DF10D-57ED-64AE-3F44-22F056267B41}"/>
              </a:ext>
            </a:extLst>
          </p:cNvPr>
          <p:cNvCxnSpPr/>
          <p:nvPr userDrawn="1"/>
        </p:nvCxnSpPr>
        <p:spPr>
          <a:xfrm>
            <a:off x="695092" y="3044284"/>
            <a:ext cx="4646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33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bild 1">
    <p:bg>
      <p:bgPr>
        <a:solidFill>
          <a:schemeClr val="accent1"/>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4C8DA97C-7FBC-4A43-BF94-9CA988742F3A}"/>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3629" y="0"/>
            <a:ext cx="9153939" cy="5143500"/>
          </a:xfrm>
          <a:prstGeom prst="rect">
            <a:avLst/>
          </a:prstGeom>
          <a:solidFill>
            <a:srgbClr val="33336B"/>
          </a:solidFill>
        </p:spPr>
      </p:pic>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78690" y="797010"/>
            <a:ext cx="7489223" cy="290262"/>
          </a:xfrm>
        </p:spPr>
        <p:txBody>
          <a:bodyPr/>
          <a:lstStyle>
            <a:lvl1pPr>
              <a:defRPr sz="2000">
                <a:solidFill>
                  <a:schemeClr val="bg1"/>
                </a:solidFill>
              </a:defRPr>
            </a:lvl1pPr>
          </a:lstStyle>
          <a:p>
            <a:r>
              <a:rPr lang="sv-SE" dirty="0"/>
              <a:t>Agenda</a:t>
            </a:r>
          </a:p>
        </p:txBody>
      </p:sp>
      <p:sp>
        <p:nvSpPr>
          <p:cNvPr id="6" name="Platshållare för text 4">
            <a:extLst>
              <a:ext uri="{FF2B5EF4-FFF2-40B4-BE49-F238E27FC236}">
                <a16:creationId xmlns:a16="http://schemas.microsoft.com/office/drawing/2014/main" id="{05529A7F-A6A9-43F3-AD17-6FC52C2504E6}"/>
              </a:ext>
            </a:extLst>
          </p:cNvPr>
          <p:cNvSpPr>
            <a:spLocks noGrp="1"/>
          </p:cNvSpPr>
          <p:nvPr>
            <p:ph type="body" sz="quarter" idx="11" hasCustomPrompt="1"/>
          </p:nvPr>
        </p:nvSpPr>
        <p:spPr>
          <a:xfrm>
            <a:off x="678503" y="1221794"/>
            <a:ext cx="7489223"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dirty="0"/>
              <a:t>Underrubrik</a:t>
            </a:r>
          </a:p>
        </p:txBody>
      </p:sp>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3" name="Platshållare för text 3">
            <a:extLst>
              <a:ext uri="{FF2B5EF4-FFF2-40B4-BE49-F238E27FC236}">
                <a16:creationId xmlns:a16="http://schemas.microsoft.com/office/drawing/2014/main" id="{FA171FF1-0C1B-0EB3-D933-33BEA40D75F2}"/>
              </a:ext>
            </a:extLst>
          </p:cNvPr>
          <p:cNvSpPr>
            <a:spLocks noGrp="1"/>
          </p:cNvSpPr>
          <p:nvPr>
            <p:ph type="body" sz="quarter" idx="13" hasCustomPrompt="1"/>
          </p:nvPr>
        </p:nvSpPr>
        <p:spPr>
          <a:xfrm>
            <a:off x="679449"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text 3">
            <a:extLst>
              <a:ext uri="{FF2B5EF4-FFF2-40B4-BE49-F238E27FC236}">
                <a16:creationId xmlns:a16="http://schemas.microsoft.com/office/drawing/2014/main" id="{5D2A5443-6850-24C0-8574-99EE607A9D00}"/>
              </a:ext>
            </a:extLst>
          </p:cNvPr>
          <p:cNvSpPr>
            <a:spLocks noGrp="1"/>
          </p:cNvSpPr>
          <p:nvPr>
            <p:ph type="body" sz="quarter" idx="14" hasCustomPrompt="1"/>
          </p:nvPr>
        </p:nvSpPr>
        <p:spPr>
          <a:xfrm>
            <a:off x="4593657"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4279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bild 2">
    <p:bg>
      <p:bgPr>
        <a:solidFill>
          <a:schemeClr val="accent2"/>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4970"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0A3E5216-4152-4E1E-8C8E-A6D70C5EF358}"/>
              </a:ext>
            </a:extLst>
          </p:cNvPr>
          <p:cNvSpPr>
            <a:spLocks noGrp="1"/>
          </p:cNvSpPr>
          <p:nvPr>
            <p:ph type="title" hasCustomPrompt="1"/>
          </p:nvPr>
        </p:nvSpPr>
        <p:spPr>
          <a:xfrm>
            <a:off x="678691" y="797010"/>
            <a:ext cx="7496480" cy="290262"/>
          </a:xfrm>
        </p:spPr>
        <p:txBody>
          <a:bodyPr/>
          <a:lstStyle>
            <a:lvl1pPr>
              <a:defRPr sz="2000">
                <a:solidFill>
                  <a:schemeClr val="bg1"/>
                </a:solidFill>
              </a:defRPr>
            </a:lvl1pPr>
          </a:lstStyle>
          <a:p>
            <a:r>
              <a:rPr lang="sv-SE" dirty="0"/>
              <a:t>Agenda</a:t>
            </a:r>
          </a:p>
        </p:txBody>
      </p:sp>
      <p:sp>
        <p:nvSpPr>
          <p:cNvPr id="14" name="Platshållare för text 4">
            <a:extLst>
              <a:ext uri="{FF2B5EF4-FFF2-40B4-BE49-F238E27FC236}">
                <a16:creationId xmlns:a16="http://schemas.microsoft.com/office/drawing/2014/main" id="{6F6CC3BF-5764-490C-88B2-B574A024956B}"/>
              </a:ext>
            </a:extLst>
          </p:cNvPr>
          <p:cNvSpPr>
            <a:spLocks noGrp="1"/>
          </p:cNvSpPr>
          <p:nvPr>
            <p:ph type="body" sz="quarter" idx="11" hasCustomPrompt="1"/>
          </p:nvPr>
        </p:nvSpPr>
        <p:spPr>
          <a:xfrm>
            <a:off x="678503" y="1221794"/>
            <a:ext cx="7496480"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dirty="0"/>
              <a:t>Underrubrik</a:t>
            </a:r>
          </a:p>
        </p:txBody>
      </p:sp>
      <p:sp>
        <p:nvSpPr>
          <p:cNvPr id="19" name="Platshållare för text 3">
            <a:extLst>
              <a:ext uri="{FF2B5EF4-FFF2-40B4-BE49-F238E27FC236}">
                <a16:creationId xmlns:a16="http://schemas.microsoft.com/office/drawing/2014/main" id="{FEE3E768-B3C0-165D-8E90-2F49E1D14183}"/>
              </a:ext>
            </a:extLst>
          </p:cNvPr>
          <p:cNvSpPr>
            <a:spLocks noGrp="1"/>
          </p:cNvSpPr>
          <p:nvPr>
            <p:ph type="body" sz="quarter" idx="13" hasCustomPrompt="1"/>
          </p:nvPr>
        </p:nvSpPr>
        <p:spPr>
          <a:xfrm>
            <a:off x="679449"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20" name="Platshållare för text 3">
            <a:extLst>
              <a:ext uri="{FF2B5EF4-FFF2-40B4-BE49-F238E27FC236}">
                <a16:creationId xmlns:a16="http://schemas.microsoft.com/office/drawing/2014/main" id="{C9A63090-3419-5C3B-84B1-4E6A5BBC1208}"/>
              </a:ext>
            </a:extLst>
          </p:cNvPr>
          <p:cNvSpPr>
            <a:spLocks noGrp="1"/>
          </p:cNvSpPr>
          <p:nvPr>
            <p:ph type="body" sz="quarter" idx="14" hasCustomPrompt="1"/>
          </p:nvPr>
        </p:nvSpPr>
        <p:spPr>
          <a:xfrm>
            <a:off x="4593657"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3004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bild 3">
    <p:bg>
      <p:bgPr>
        <a:solidFill>
          <a:schemeClr val="accent3"/>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E8659532-71D9-4C2A-BEB4-6E83742EBC3A}"/>
              </a:ext>
            </a:extLst>
          </p:cNvPr>
          <p:cNvSpPr>
            <a:spLocks noGrp="1"/>
          </p:cNvSpPr>
          <p:nvPr>
            <p:ph type="title" hasCustomPrompt="1"/>
          </p:nvPr>
        </p:nvSpPr>
        <p:spPr>
          <a:xfrm>
            <a:off x="678690" y="797010"/>
            <a:ext cx="7489223" cy="290262"/>
          </a:xfrm>
        </p:spPr>
        <p:txBody>
          <a:bodyPr/>
          <a:lstStyle>
            <a:lvl1pPr>
              <a:defRPr sz="2000">
                <a:solidFill>
                  <a:schemeClr val="bg1"/>
                </a:solidFill>
              </a:defRPr>
            </a:lvl1pPr>
          </a:lstStyle>
          <a:p>
            <a:r>
              <a:rPr lang="sv-SE" dirty="0"/>
              <a:t>Agenda</a:t>
            </a:r>
          </a:p>
        </p:txBody>
      </p:sp>
      <p:sp>
        <p:nvSpPr>
          <p:cNvPr id="14" name="Platshållare för text 4">
            <a:extLst>
              <a:ext uri="{FF2B5EF4-FFF2-40B4-BE49-F238E27FC236}">
                <a16:creationId xmlns:a16="http://schemas.microsoft.com/office/drawing/2014/main" id="{B6833E3C-7433-41E0-A555-C8652BBAC4B5}"/>
              </a:ext>
            </a:extLst>
          </p:cNvPr>
          <p:cNvSpPr>
            <a:spLocks noGrp="1"/>
          </p:cNvSpPr>
          <p:nvPr>
            <p:ph type="body" sz="quarter" idx="11" hasCustomPrompt="1"/>
          </p:nvPr>
        </p:nvSpPr>
        <p:spPr>
          <a:xfrm>
            <a:off x="678503" y="1221794"/>
            <a:ext cx="7489223"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dirty="0"/>
              <a:t>Underrubrik</a:t>
            </a:r>
          </a:p>
        </p:txBody>
      </p:sp>
      <p:sp>
        <p:nvSpPr>
          <p:cNvPr id="17" name="Platshållare för text 3">
            <a:extLst>
              <a:ext uri="{FF2B5EF4-FFF2-40B4-BE49-F238E27FC236}">
                <a16:creationId xmlns:a16="http://schemas.microsoft.com/office/drawing/2014/main" id="{0895D715-6E35-15D3-8B0E-FC1D332627DA}"/>
              </a:ext>
            </a:extLst>
          </p:cNvPr>
          <p:cNvSpPr>
            <a:spLocks noGrp="1"/>
          </p:cNvSpPr>
          <p:nvPr>
            <p:ph type="body" sz="quarter" idx="13" hasCustomPrompt="1"/>
          </p:nvPr>
        </p:nvSpPr>
        <p:spPr>
          <a:xfrm>
            <a:off x="679449"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8" name="Platshållare för text 3">
            <a:extLst>
              <a:ext uri="{FF2B5EF4-FFF2-40B4-BE49-F238E27FC236}">
                <a16:creationId xmlns:a16="http://schemas.microsoft.com/office/drawing/2014/main" id="{434F5442-A222-228A-B108-3C4AAEAF6EF8}"/>
              </a:ext>
            </a:extLst>
          </p:cNvPr>
          <p:cNvSpPr>
            <a:spLocks noGrp="1"/>
          </p:cNvSpPr>
          <p:nvPr>
            <p:ph type="body" sz="quarter" idx="14" hasCustomPrompt="1"/>
          </p:nvPr>
        </p:nvSpPr>
        <p:spPr>
          <a:xfrm>
            <a:off x="4593657"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1695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bild 4">
    <p:bg>
      <p:bgPr>
        <a:solidFill>
          <a:schemeClr val="accent4"/>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DF8F2E47-A9F2-4AA1-8F0A-13BE59D4E113}"/>
              </a:ext>
            </a:extLst>
          </p:cNvPr>
          <p:cNvSpPr>
            <a:spLocks noGrp="1"/>
          </p:cNvSpPr>
          <p:nvPr>
            <p:ph type="title" hasCustomPrompt="1"/>
          </p:nvPr>
        </p:nvSpPr>
        <p:spPr>
          <a:xfrm>
            <a:off x="678690" y="797010"/>
            <a:ext cx="7485595" cy="290262"/>
          </a:xfrm>
        </p:spPr>
        <p:txBody>
          <a:bodyPr/>
          <a:lstStyle>
            <a:lvl1pPr>
              <a:defRPr sz="2000">
                <a:solidFill>
                  <a:schemeClr val="bg1"/>
                </a:solidFill>
              </a:defRPr>
            </a:lvl1pPr>
          </a:lstStyle>
          <a:p>
            <a:r>
              <a:rPr lang="sv-SE" dirty="0"/>
              <a:t>Agenda</a:t>
            </a:r>
          </a:p>
        </p:txBody>
      </p:sp>
      <p:sp>
        <p:nvSpPr>
          <p:cNvPr id="14" name="Platshållare för text 4">
            <a:extLst>
              <a:ext uri="{FF2B5EF4-FFF2-40B4-BE49-F238E27FC236}">
                <a16:creationId xmlns:a16="http://schemas.microsoft.com/office/drawing/2014/main" id="{03C5C7EE-04E4-4188-BAB0-D393FDEFABCB}"/>
              </a:ext>
            </a:extLst>
          </p:cNvPr>
          <p:cNvSpPr>
            <a:spLocks noGrp="1"/>
          </p:cNvSpPr>
          <p:nvPr>
            <p:ph type="body" sz="quarter" idx="11" hasCustomPrompt="1"/>
          </p:nvPr>
        </p:nvSpPr>
        <p:spPr>
          <a:xfrm>
            <a:off x="678503" y="1221794"/>
            <a:ext cx="7485595"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dirty="0"/>
              <a:t>Underrubrik</a:t>
            </a:r>
          </a:p>
        </p:txBody>
      </p:sp>
      <p:sp>
        <p:nvSpPr>
          <p:cNvPr id="17" name="Platshållare för text 3">
            <a:extLst>
              <a:ext uri="{FF2B5EF4-FFF2-40B4-BE49-F238E27FC236}">
                <a16:creationId xmlns:a16="http://schemas.microsoft.com/office/drawing/2014/main" id="{81A04F28-4B6C-932A-B6CE-9292DD9E6032}"/>
              </a:ext>
            </a:extLst>
          </p:cNvPr>
          <p:cNvSpPr>
            <a:spLocks noGrp="1"/>
          </p:cNvSpPr>
          <p:nvPr>
            <p:ph type="body" sz="quarter" idx="13" hasCustomPrompt="1"/>
          </p:nvPr>
        </p:nvSpPr>
        <p:spPr>
          <a:xfrm>
            <a:off x="679449"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8" name="Platshållare för text 3">
            <a:extLst>
              <a:ext uri="{FF2B5EF4-FFF2-40B4-BE49-F238E27FC236}">
                <a16:creationId xmlns:a16="http://schemas.microsoft.com/office/drawing/2014/main" id="{A2FE13F7-5E7D-C011-76FA-F32F5B45C685}"/>
              </a:ext>
            </a:extLst>
          </p:cNvPr>
          <p:cNvSpPr>
            <a:spLocks noGrp="1"/>
          </p:cNvSpPr>
          <p:nvPr>
            <p:ph type="body" sz="quarter" idx="14" hasCustomPrompt="1"/>
          </p:nvPr>
        </p:nvSpPr>
        <p:spPr>
          <a:xfrm>
            <a:off x="4593657"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4709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bild 5">
    <p:bg>
      <p:bgPr>
        <a:solidFill>
          <a:schemeClr val="accent5"/>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9939"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C301280B-A3EA-4073-8ECA-7ECB79108667}"/>
              </a:ext>
            </a:extLst>
          </p:cNvPr>
          <p:cNvSpPr>
            <a:spLocks noGrp="1"/>
          </p:cNvSpPr>
          <p:nvPr>
            <p:ph type="title" hasCustomPrompt="1"/>
          </p:nvPr>
        </p:nvSpPr>
        <p:spPr>
          <a:xfrm>
            <a:off x="678690" y="797010"/>
            <a:ext cx="7500109" cy="290262"/>
          </a:xfrm>
        </p:spPr>
        <p:txBody>
          <a:bodyPr/>
          <a:lstStyle>
            <a:lvl1pPr>
              <a:defRPr sz="2000">
                <a:solidFill>
                  <a:schemeClr val="bg1"/>
                </a:solidFill>
              </a:defRPr>
            </a:lvl1pPr>
          </a:lstStyle>
          <a:p>
            <a:r>
              <a:rPr lang="sv-SE" dirty="0"/>
              <a:t>Agenda</a:t>
            </a:r>
          </a:p>
        </p:txBody>
      </p:sp>
      <p:sp>
        <p:nvSpPr>
          <p:cNvPr id="14" name="Platshållare för text 4">
            <a:extLst>
              <a:ext uri="{FF2B5EF4-FFF2-40B4-BE49-F238E27FC236}">
                <a16:creationId xmlns:a16="http://schemas.microsoft.com/office/drawing/2014/main" id="{8D0B9D92-F0A9-4C9C-8269-C42D09043B39}"/>
              </a:ext>
            </a:extLst>
          </p:cNvPr>
          <p:cNvSpPr>
            <a:spLocks noGrp="1"/>
          </p:cNvSpPr>
          <p:nvPr>
            <p:ph type="body" sz="quarter" idx="11" hasCustomPrompt="1"/>
          </p:nvPr>
        </p:nvSpPr>
        <p:spPr>
          <a:xfrm>
            <a:off x="678503" y="1221794"/>
            <a:ext cx="7500109"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dirty="0"/>
              <a:t>Underrubrik</a:t>
            </a:r>
          </a:p>
        </p:txBody>
      </p:sp>
      <p:sp>
        <p:nvSpPr>
          <p:cNvPr id="16" name="Platshållare för text 3">
            <a:extLst>
              <a:ext uri="{FF2B5EF4-FFF2-40B4-BE49-F238E27FC236}">
                <a16:creationId xmlns:a16="http://schemas.microsoft.com/office/drawing/2014/main" id="{6E9A7AC1-7F55-A944-FD63-ABD100A07EDB}"/>
              </a:ext>
            </a:extLst>
          </p:cNvPr>
          <p:cNvSpPr>
            <a:spLocks noGrp="1"/>
          </p:cNvSpPr>
          <p:nvPr>
            <p:ph type="body" sz="quarter" idx="13" hasCustomPrompt="1"/>
          </p:nvPr>
        </p:nvSpPr>
        <p:spPr>
          <a:xfrm>
            <a:off x="679449"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text 3">
            <a:extLst>
              <a:ext uri="{FF2B5EF4-FFF2-40B4-BE49-F238E27FC236}">
                <a16:creationId xmlns:a16="http://schemas.microsoft.com/office/drawing/2014/main" id="{06CFD62C-C6AD-B0AE-063F-172E9642C739}"/>
              </a:ext>
            </a:extLst>
          </p:cNvPr>
          <p:cNvSpPr>
            <a:spLocks noGrp="1"/>
          </p:cNvSpPr>
          <p:nvPr>
            <p:ph type="body" sz="quarter" idx="14" hasCustomPrompt="1"/>
          </p:nvPr>
        </p:nvSpPr>
        <p:spPr>
          <a:xfrm>
            <a:off x="4593657" y="2230437"/>
            <a:ext cx="3580493"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08630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bild 6">
    <p:bg>
      <p:bgPr>
        <a:solidFill>
          <a:schemeClr val="accent6"/>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chemeClr val="tx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pic>
        <p:nvPicPr>
          <p:cNvPr id="10" name="Picture 14">
            <a:extLst>
              <a:ext uri="{FF2B5EF4-FFF2-40B4-BE49-F238E27FC236}">
                <a16:creationId xmlns:a16="http://schemas.microsoft.com/office/drawing/2014/main" id="{79503D5A-B9D0-48BF-9C30-EC011CF5CA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Rubrik 1">
            <a:extLst>
              <a:ext uri="{FF2B5EF4-FFF2-40B4-BE49-F238E27FC236}">
                <a16:creationId xmlns:a16="http://schemas.microsoft.com/office/drawing/2014/main" id="{032AB630-6C83-40FB-8F89-4BD261A2D260}"/>
              </a:ext>
            </a:extLst>
          </p:cNvPr>
          <p:cNvSpPr>
            <a:spLocks noGrp="1"/>
          </p:cNvSpPr>
          <p:nvPr>
            <p:ph type="title" hasCustomPrompt="1"/>
          </p:nvPr>
        </p:nvSpPr>
        <p:spPr>
          <a:xfrm>
            <a:off x="678691" y="797010"/>
            <a:ext cx="7496480" cy="290262"/>
          </a:xfrm>
        </p:spPr>
        <p:txBody>
          <a:bodyPr/>
          <a:lstStyle>
            <a:lvl1pPr>
              <a:defRPr sz="2000">
                <a:solidFill>
                  <a:schemeClr val="tx1"/>
                </a:solidFill>
              </a:defRPr>
            </a:lvl1pPr>
          </a:lstStyle>
          <a:p>
            <a:r>
              <a:rPr lang="sv-SE" dirty="0"/>
              <a:t>Agenda</a:t>
            </a:r>
          </a:p>
        </p:txBody>
      </p:sp>
      <p:sp>
        <p:nvSpPr>
          <p:cNvPr id="15" name="Platshållare för text 4">
            <a:extLst>
              <a:ext uri="{FF2B5EF4-FFF2-40B4-BE49-F238E27FC236}">
                <a16:creationId xmlns:a16="http://schemas.microsoft.com/office/drawing/2014/main" id="{789AF464-376E-4204-8AA6-7DB34DC43C87}"/>
              </a:ext>
            </a:extLst>
          </p:cNvPr>
          <p:cNvSpPr>
            <a:spLocks noGrp="1"/>
          </p:cNvSpPr>
          <p:nvPr>
            <p:ph type="body" sz="quarter" idx="11" hasCustomPrompt="1"/>
          </p:nvPr>
        </p:nvSpPr>
        <p:spPr>
          <a:xfrm>
            <a:off x="678503" y="1221794"/>
            <a:ext cx="7496480" cy="707090"/>
          </a:xfrm>
        </p:spPr>
        <p:txBody>
          <a:bodyPr/>
          <a:lstStyle>
            <a:lvl1pPr marL="0" indent="0">
              <a:buFontTx/>
              <a:buNone/>
              <a:defRPr>
                <a:solidFill>
                  <a:schemeClr val="tx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dirty="0"/>
              <a:t>Underrubrik</a:t>
            </a:r>
          </a:p>
        </p:txBody>
      </p:sp>
      <p:sp>
        <p:nvSpPr>
          <p:cNvPr id="16" name="Platshållare för text 3">
            <a:extLst>
              <a:ext uri="{FF2B5EF4-FFF2-40B4-BE49-F238E27FC236}">
                <a16:creationId xmlns:a16="http://schemas.microsoft.com/office/drawing/2014/main" id="{35B281A5-13F0-BE93-EF77-CB676C46F079}"/>
              </a:ext>
            </a:extLst>
          </p:cNvPr>
          <p:cNvSpPr>
            <a:spLocks noGrp="1"/>
          </p:cNvSpPr>
          <p:nvPr>
            <p:ph type="body" sz="quarter" idx="13" hasCustomPrompt="1"/>
          </p:nvPr>
        </p:nvSpPr>
        <p:spPr>
          <a:xfrm>
            <a:off x="679449" y="2230437"/>
            <a:ext cx="3580493"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text 3">
            <a:extLst>
              <a:ext uri="{FF2B5EF4-FFF2-40B4-BE49-F238E27FC236}">
                <a16:creationId xmlns:a16="http://schemas.microsoft.com/office/drawing/2014/main" id="{B3BFC26C-4941-4055-0370-835192EEB506}"/>
              </a:ext>
            </a:extLst>
          </p:cNvPr>
          <p:cNvSpPr>
            <a:spLocks noGrp="1"/>
          </p:cNvSpPr>
          <p:nvPr>
            <p:ph type="body" sz="quarter" idx="14" hasCustomPrompt="1"/>
          </p:nvPr>
        </p:nvSpPr>
        <p:spPr>
          <a:xfrm>
            <a:off x="4593657" y="2230437"/>
            <a:ext cx="3580493"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6012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bild 7">
    <p:bg>
      <p:bgPr>
        <a:solidFill>
          <a:schemeClr val="tx2"/>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4536"/>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chemeClr val="tx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Arial" panose="020B0604020202020204" pitchFamily="34" charset="0"/>
              <a:cs typeface="Arial" panose="020B0604020202020204" pitchFamily="34" charset="0"/>
            </a:endParaRPr>
          </a:p>
        </p:txBody>
      </p:sp>
      <p:pic>
        <p:nvPicPr>
          <p:cNvPr id="10" name="Picture 14">
            <a:extLst>
              <a:ext uri="{FF2B5EF4-FFF2-40B4-BE49-F238E27FC236}">
                <a16:creationId xmlns:a16="http://schemas.microsoft.com/office/drawing/2014/main" id="{79503D5A-B9D0-48BF-9C30-EC011CF5CA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Rubrik 1">
            <a:extLst>
              <a:ext uri="{FF2B5EF4-FFF2-40B4-BE49-F238E27FC236}">
                <a16:creationId xmlns:a16="http://schemas.microsoft.com/office/drawing/2014/main" id="{2E4E8D4F-E69B-473D-8DBF-C5F5D734DEA9}"/>
              </a:ext>
            </a:extLst>
          </p:cNvPr>
          <p:cNvSpPr>
            <a:spLocks noGrp="1"/>
          </p:cNvSpPr>
          <p:nvPr>
            <p:ph type="title" hasCustomPrompt="1"/>
          </p:nvPr>
        </p:nvSpPr>
        <p:spPr>
          <a:xfrm>
            <a:off x="678691" y="797010"/>
            <a:ext cx="7492852" cy="290262"/>
          </a:xfrm>
        </p:spPr>
        <p:txBody>
          <a:bodyPr/>
          <a:lstStyle>
            <a:lvl1pPr>
              <a:defRPr sz="2000">
                <a:solidFill>
                  <a:schemeClr val="tx1"/>
                </a:solidFill>
              </a:defRPr>
            </a:lvl1pPr>
          </a:lstStyle>
          <a:p>
            <a:r>
              <a:rPr lang="sv-SE" dirty="0"/>
              <a:t>Agenda</a:t>
            </a:r>
          </a:p>
        </p:txBody>
      </p:sp>
      <p:sp>
        <p:nvSpPr>
          <p:cNvPr id="15" name="Platshållare för text 4">
            <a:extLst>
              <a:ext uri="{FF2B5EF4-FFF2-40B4-BE49-F238E27FC236}">
                <a16:creationId xmlns:a16="http://schemas.microsoft.com/office/drawing/2014/main" id="{1F762AAD-DB42-41A1-B528-C2B9F1260719}"/>
              </a:ext>
            </a:extLst>
          </p:cNvPr>
          <p:cNvSpPr>
            <a:spLocks noGrp="1"/>
          </p:cNvSpPr>
          <p:nvPr>
            <p:ph type="body" sz="quarter" idx="11" hasCustomPrompt="1"/>
          </p:nvPr>
        </p:nvSpPr>
        <p:spPr>
          <a:xfrm>
            <a:off x="678503" y="1221794"/>
            <a:ext cx="7492852" cy="707090"/>
          </a:xfrm>
        </p:spPr>
        <p:txBody>
          <a:bodyPr/>
          <a:lstStyle>
            <a:lvl1pPr marL="0" indent="0">
              <a:buFontTx/>
              <a:buNone/>
              <a:defRPr>
                <a:solidFill>
                  <a:schemeClr val="tx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dirty="0"/>
              <a:t>Underrubrik</a:t>
            </a:r>
          </a:p>
        </p:txBody>
      </p:sp>
      <p:sp>
        <p:nvSpPr>
          <p:cNvPr id="16" name="Platshållare för text 3">
            <a:extLst>
              <a:ext uri="{FF2B5EF4-FFF2-40B4-BE49-F238E27FC236}">
                <a16:creationId xmlns:a16="http://schemas.microsoft.com/office/drawing/2014/main" id="{9C9E7D47-DD0F-C1BA-5BB2-270445A3DB60}"/>
              </a:ext>
            </a:extLst>
          </p:cNvPr>
          <p:cNvSpPr>
            <a:spLocks noGrp="1"/>
          </p:cNvSpPr>
          <p:nvPr>
            <p:ph type="body" sz="quarter" idx="13" hasCustomPrompt="1"/>
          </p:nvPr>
        </p:nvSpPr>
        <p:spPr>
          <a:xfrm>
            <a:off x="679449" y="2230437"/>
            <a:ext cx="3580493"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text 3">
            <a:extLst>
              <a:ext uri="{FF2B5EF4-FFF2-40B4-BE49-F238E27FC236}">
                <a16:creationId xmlns:a16="http://schemas.microsoft.com/office/drawing/2014/main" id="{2035ECF0-3A86-3DAA-D66E-EADC9B25565C}"/>
              </a:ext>
            </a:extLst>
          </p:cNvPr>
          <p:cNvSpPr>
            <a:spLocks noGrp="1"/>
          </p:cNvSpPr>
          <p:nvPr>
            <p:ph type="body" sz="quarter" idx="14" hasCustomPrompt="1"/>
          </p:nvPr>
        </p:nvSpPr>
        <p:spPr>
          <a:xfrm>
            <a:off x="4593657" y="2230437"/>
            <a:ext cx="3580493"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13452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typbild 2">
    <p:bg>
      <p:bgPr>
        <a:solidFill>
          <a:schemeClr val="accent2"/>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102253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Innehåll i punktform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8" y="683279"/>
            <a:ext cx="7491011" cy="994172"/>
          </a:xfrm>
        </p:spPr>
        <p:txBody>
          <a:bodyPr anchor="ctr"/>
          <a:lstStyle>
            <a:lvl1pPr>
              <a:defRPr>
                <a:solidFill>
                  <a:schemeClr val="bg1"/>
                </a:solidFill>
              </a:defRPr>
            </a:lvl1pPr>
          </a:lstStyle>
          <a:p>
            <a:r>
              <a:rPr lang="sv-SE" dirty="0"/>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91010"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87475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Innehåll i punktform 2">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98268" cy="994172"/>
          </a:xfrm>
        </p:spPr>
        <p:txBody>
          <a:bodyPr anchor="ctr"/>
          <a:lstStyle>
            <a:lvl1pPr>
              <a:defRPr>
                <a:solidFill>
                  <a:schemeClr val="bg1"/>
                </a:solidFill>
              </a:defRPr>
            </a:lvl1pPr>
          </a:lstStyle>
          <a:p>
            <a:r>
              <a:rPr lang="sv-SE" dirty="0"/>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98268"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266193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Innehåll i punktform 3">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0125" cy="994172"/>
          </a:xfrm>
        </p:spPr>
        <p:txBody>
          <a:bodyPr anchor="ctr"/>
          <a:lstStyle>
            <a:lvl1pPr>
              <a:defRPr>
                <a:solidFill>
                  <a:schemeClr val="bg1"/>
                </a:solidFill>
              </a:defRPr>
            </a:lvl1pPr>
          </a:lstStyle>
          <a:p>
            <a:r>
              <a:rPr lang="sv-SE" dirty="0"/>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80125"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3412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Innehåll i punktform 4">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7382" cy="994172"/>
          </a:xfrm>
        </p:spPr>
        <p:txBody>
          <a:bodyPr anchor="ctr"/>
          <a:lstStyle>
            <a:lvl1pPr>
              <a:defRPr>
                <a:solidFill>
                  <a:schemeClr val="bg1"/>
                </a:solidFill>
              </a:defRPr>
            </a:lvl1pPr>
          </a:lstStyle>
          <a:p>
            <a:r>
              <a:rPr lang="sv-SE" dirty="0"/>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87382"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34440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Innehåll i punktform 5">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3754" cy="994172"/>
          </a:xfrm>
        </p:spPr>
        <p:txBody>
          <a:bodyPr anchor="ctr"/>
          <a:lstStyle>
            <a:lvl1pPr>
              <a:defRPr>
                <a:solidFill>
                  <a:schemeClr val="bg1"/>
                </a:solidFill>
              </a:defRPr>
            </a:lvl1pPr>
          </a:lstStyle>
          <a:p>
            <a:r>
              <a:rPr lang="sv-SE" dirty="0"/>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83754"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47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Innehåll i punktform 6">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91011" cy="994172"/>
          </a:xfrm>
        </p:spPr>
        <p:txBody>
          <a:bodyPr anchor="ctr"/>
          <a:lstStyle>
            <a:lvl1pPr>
              <a:defRPr>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91011"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Picture 9">
            <a:extLst>
              <a:ext uri="{FF2B5EF4-FFF2-40B4-BE49-F238E27FC236}">
                <a16:creationId xmlns:a16="http://schemas.microsoft.com/office/drawing/2014/main" id="{8A26E607-06BB-4F44-83AB-2BBE8291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Tree>
    <p:extLst>
      <p:ext uri="{BB962C8B-B14F-4D97-AF65-F5344CB8AC3E}">
        <p14:creationId xmlns:p14="http://schemas.microsoft.com/office/powerpoint/2010/main" val="34937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Innehåll i punktform 7">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94640" cy="994172"/>
          </a:xfrm>
        </p:spPr>
        <p:txBody>
          <a:bodyPr anchor="ctr"/>
          <a:lstStyle>
            <a:lvl1pPr>
              <a:defRPr>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94640"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pic>
        <p:nvPicPr>
          <p:cNvPr id="5" name="Picture 9">
            <a:extLst>
              <a:ext uri="{FF2B5EF4-FFF2-40B4-BE49-F238E27FC236}">
                <a16:creationId xmlns:a16="http://schemas.microsoft.com/office/drawing/2014/main" id="{8A26E607-06BB-4F44-83AB-2BBE8291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Tree>
    <p:extLst>
      <p:ext uri="{BB962C8B-B14F-4D97-AF65-F5344CB8AC3E}">
        <p14:creationId xmlns:p14="http://schemas.microsoft.com/office/powerpoint/2010/main" val="301586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ehåll i två spalter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90" y="683279"/>
            <a:ext cx="7498267" cy="994172"/>
          </a:xfrm>
        </p:spPr>
        <p:txBody>
          <a:bodyPr anchor="ctr"/>
          <a:lstStyle>
            <a:lvl1pPr>
              <a:defRPr>
                <a:solidFill>
                  <a:schemeClr val="bg1"/>
                </a:solidFill>
              </a:defRPr>
            </a:lvl1pPr>
          </a:lstStyle>
          <a:p>
            <a:r>
              <a:rPr lang="sv-SE" dirty="0"/>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6" name="Platshållare för innehåll 2">
            <a:extLst>
              <a:ext uri="{FF2B5EF4-FFF2-40B4-BE49-F238E27FC236}">
                <a16:creationId xmlns:a16="http://schemas.microsoft.com/office/drawing/2014/main" id="{4A5F81A6-FB1F-29E7-9B13-4ACD92A21516}"/>
              </a:ext>
            </a:extLst>
          </p:cNvPr>
          <p:cNvSpPr>
            <a:spLocks noGrp="1"/>
          </p:cNvSpPr>
          <p:nvPr>
            <p:ph idx="12" hasCustomPrompt="1"/>
          </p:nvPr>
        </p:nvSpPr>
        <p:spPr>
          <a:xfrm>
            <a:off x="4572000"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innehåll 2">
            <a:extLst>
              <a:ext uri="{FF2B5EF4-FFF2-40B4-BE49-F238E27FC236}">
                <a16:creationId xmlns:a16="http://schemas.microsoft.com/office/drawing/2014/main" id="{B79067EC-B557-D450-F8C3-AF3AFCF30714}"/>
              </a:ext>
            </a:extLst>
          </p:cNvPr>
          <p:cNvSpPr>
            <a:spLocks noGrp="1"/>
          </p:cNvSpPr>
          <p:nvPr>
            <p:ph idx="13" hasCustomPrompt="1"/>
          </p:nvPr>
        </p:nvSpPr>
        <p:spPr>
          <a:xfrm>
            <a:off x="691418"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4033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ehåll i två spalter 2">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98268" cy="994172"/>
          </a:xfrm>
        </p:spPr>
        <p:txBody>
          <a:bodyPr anchor="ctr"/>
          <a:lstStyle>
            <a:lvl1pPr>
              <a:defRPr>
                <a:solidFill>
                  <a:schemeClr val="bg1"/>
                </a:solidFill>
              </a:defRPr>
            </a:lvl1pPr>
          </a:lstStyle>
          <a:p>
            <a:r>
              <a:rPr lang="sv-SE" dirty="0"/>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74B805D6-070A-D420-E245-491E5FF29B08}"/>
              </a:ext>
            </a:extLst>
          </p:cNvPr>
          <p:cNvSpPr>
            <a:spLocks noGrp="1"/>
          </p:cNvSpPr>
          <p:nvPr>
            <p:ph idx="13" hasCustomPrompt="1"/>
          </p:nvPr>
        </p:nvSpPr>
        <p:spPr>
          <a:xfrm>
            <a:off x="691418"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3704D6DE-8C13-2967-5A32-832D4B991552}"/>
              </a:ext>
            </a:extLst>
          </p:cNvPr>
          <p:cNvSpPr>
            <a:spLocks noGrp="1"/>
          </p:cNvSpPr>
          <p:nvPr>
            <p:ph idx="14" hasCustomPrompt="1"/>
          </p:nvPr>
        </p:nvSpPr>
        <p:spPr>
          <a:xfrm>
            <a:off x="4572000"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6982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ehåll i två spalter 3">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98268" cy="994172"/>
          </a:xfrm>
        </p:spPr>
        <p:txBody>
          <a:bodyPr anchor="ctr"/>
          <a:lstStyle>
            <a:lvl1pPr>
              <a:defRPr>
                <a:solidFill>
                  <a:schemeClr val="bg1"/>
                </a:solidFill>
              </a:defRPr>
            </a:lvl1pPr>
          </a:lstStyle>
          <a:p>
            <a:r>
              <a:rPr lang="sv-SE" dirty="0"/>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11BB40EC-C930-ADD5-0A28-BEC53803A975}"/>
              </a:ext>
            </a:extLst>
          </p:cNvPr>
          <p:cNvSpPr>
            <a:spLocks noGrp="1"/>
          </p:cNvSpPr>
          <p:nvPr>
            <p:ph idx="13" hasCustomPrompt="1"/>
          </p:nvPr>
        </p:nvSpPr>
        <p:spPr>
          <a:xfrm>
            <a:off x="691418"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ACF8998C-5271-7B42-E9EF-7328ABDADCA5}"/>
              </a:ext>
            </a:extLst>
          </p:cNvPr>
          <p:cNvSpPr>
            <a:spLocks noGrp="1"/>
          </p:cNvSpPr>
          <p:nvPr>
            <p:ph idx="14" hasCustomPrompt="1"/>
          </p:nvPr>
        </p:nvSpPr>
        <p:spPr>
          <a:xfrm>
            <a:off x="4572000" y="1943570"/>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7404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typbild 3">
    <p:bg>
      <p:bgPr>
        <a:solidFill>
          <a:schemeClr val="accent3"/>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299162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i två spalter 4">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91011" cy="994172"/>
          </a:xfrm>
        </p:spPr>
        <p:txBody>
          <a:bodyPr anchor="ctr"/>
          <a:lstStyle>
            <a:lvl1pPr>
              <a:defRPr>
                <a:solidFill>
                  <a:schemeClr val="bg1"/>
                </a:solidFill>
              </a:defRPr>
            </a:lvl1pPr>
          </a:lstStyle>
          <a:p>
            <a:r>
              <a:rPr lang="sv-SE" dirty="0"/>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F8D93A10-392A-DD94-BC7F-0DBC127BDEB5}"/>
              </a:ext>
            </a:extLst>
          </p:cNvPr>
          <p:cNvSpPr>
            <a:spLocks noGrp="1"/>
          </p:cNvSpPr>
          <p:nvPr>
            <p:ph idx="13" hasCustomPrompt="1"/>
          </p:nvPr>
        </p:nvSpPr>
        <p:spPr>
          <a:xfrm>
            <a:off x="691418"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480B9779-323F-73EE-1C1D-7C37DF542279}"/>
              </a:ext>
            </a:extLst>
          </p:cNvPr>
          <p:cNvSpPr>
            <a:spLocks noGrp="1"/>
          </p:cNvSpPr>
          <p:nvPr>
            <p:ph idx="14" hasCustomPrompt="1"/>
          </p:nvPr>
        </p:nvSpPr>
        <p:spPr>
          <a:xfrm>
            <a:off x="4564743"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09213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ehåll i två spalter 5">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94640" cy="994172"/>
          </a:xfrm>
        </p:spPr>
        <p:txBody>
          <a:bodyPr anchor="ctr"/>
          <a:lstStyle>
            <a:lvl1pPr>
              <a:defRPr>
                <a:solidFill>
                  <a:schemeClr val="bg1"/>
                </a:solidFill>
              </a:defRPr>
            </a:lvl1pPr>
          </a:lstStyle>
          <a:p>
            <a:r>
              <a:rPr lang="sv-SE" dirty="0"/>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CF4E035E-F148-2D46-04CB-5B5973FC3367}"/>
              </a:ext>
            </a:extLst>
          </p:cNvPr>
          <p:cNvSpPr>
            <a:spLocks noGrp="1"/>
          </p:cNvSpPr>
          <p:nvPr>
            <p:ph idx="13" hasCustomPrompt="1"/>
          </p:nvPr>
        </p:nvSpPr>
        <p:spPr>
          <a:xfrm>
            <a:off x="691418"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66FFF63B-E940-D2B9-BA6C-4BBF8A523055}"/>
              </a:ext>
            </a:extLst>
          </p:cNvPr>
          <p:cNvSpPr>
            <a:spLocks noGrp="1"/>
          </p:cNvSpPr>
          <p:nvPr>
            <p:ph idx="14" hasCustomPrompt="1"/>
          </p:nvPr>
        </p:nvSpPr>
        <p:spPr>
          <a:xfrm>
            <a:off x="4568372" y="1942428"/>
            <a:ext cx="3614057"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308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ehåll i två spalter 6">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3754"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7" name="Platshållare för innehåll 2">
            <a:extLst>
              <a:ext uri="{FF2B5EF4-FFF2-40B4-BE49-F238E27FC236}">
                <a16:creationId xmlns:a16="http://schemas.microsoft.com/office/drawing/2014/main" id="{B0EA98A1-32C5-321E-29A9-65D94A6BEFD8}"/>
              </a:ext>
            </a:extLst>
          </p:cNvPr>
          <p:cNvSpPr>
            <a:spLocks noGrp="1"/>
          </p:cNvSpPr>
          <p:nvPr>
            <p:ph idx="13" hasCustomPrompt="1"/>
          </p:nvPr>
        </p:nvSpPr>
        <p:spPr>
          <a:xfrm>
            <a:off x="691418" y="1942428"/>
            <a:ext cx="3614057"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163C369F-16A1-9797-83B6-1BCAD6373661}"/>
              </a:ext>
            </a:extLst>
          </p:cNvPr>
          <p:cNvSpPr>
            <a:spLocks noGrp="1"/>
          </p:cNvSpPr>
          <p:nvPr>
            <p:ph idx="14" hasCustomPrompt="1"/>
          </p:nvPr>
        </p:nvSpPr>
        <p:spPr>
          <a:xfrm>
            <a:off x="4557486" y="1942428"/>
            <a:ext cx="3614057"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4016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ehåll i två spalter 7">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3754"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7" name="Platshållare för innehåll 2">
            <a:extLst>
              <a:ext uri="{FF2B5EF4-FFF2-40B4-BE49-F238E27FC236}">
                <a16:creationId xmlns:a16="http://schemas.microsoft.com/office/drawing/2014/main" id="{097EA422-C8A6-E433-3EAE-10D7A2886FA6}"/>
              </a:ext>
            </a:extLst>
          </p:cNvPr>
          <p:cNvSpPr>
            <a:spLocks noGrp="1"/>
          </p:cNvSpPr>
          <p:nvPr>
            <p:ph idx="13" hasCustomPrompt="1"/>
          </p:nvPr>
        </p:nvSpPr>
        <p:spPr>
          <a:xfrm>
            <a:off x="691418" y="1942428"/>
            <a:ext cx="3614057"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innehåll 2">
            <a:extLst>
              <a:ext uri="{FF2B5EF4-FFF2-40B4-BE49-F238E27FC236}">
                <a16:creationId xmlns:a16="http://schemas.microsoft.com/office/drawing/2014/main" id="{5492681E-B8AF-C9B5-3290-26AAEA4A870C}"/>
              </a:ext>
            </a:extLst>
          </p:cNvPr>
          <p:cNvSpPr>
            <a:spLocks noGrp="1"/>
          </p:cNvSpPr>
          <p:nvPr>
            <p:ph idx="14" hasCustomPrompt="1"/>
          </p:nvPr>
        </p:nvSpPr>
        <p:spPr>
          <a:xfrm>
            <a:off x="4557486" y="1942428"/>
            <a:ext cx="3614057"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78909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 och illustrationsbild 1">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5141"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10" name="Platshållare för innehåll 2">
            <a:extLst>
              <a:ext uri="{FF2B5EF4-FFF2-40B4-BE49-F238E27FC236}">
                <a16:creationId xmlns:a16="http://schemas.microsoft.com/office/drawing/2014/main" id="{2B8098BD-2A4B-9070-3837-235A8CEED23D}"/>
              </a:ext>
            </a:extLst>
          </p:cNvPr>
          <p:cNvSpPr>
            <a:spLocks noGrp="1"/>
          </p:cNvSpPr>
          <p:nvPr>
            <p:ph idx="12" hasCustomPrompt="1"/>
          </p:nvPr>
        </p:nvSpPr>
        <p:spPr>
          <a:xfrm>
            <a:off x="4390117" y="2001899"/>
            <a:ext cx="4503511"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35933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to- och illustrationsbild 2">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30" y="683279"/>
            <a:ext cx="3788770"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34BC6958-31AC-09B9-5476-88ADA5BA47E9}"/>
              </a:ext>
            </a:extLst>
          </p:cNvPr>
          <p:cNvSpPr>
            <a:spLocks noGrp="1"/>
          </p:cNvSpPr>
          <p:nvPr>
            <p:ph idx="12" hasCustomPrompt="1"/>
          </p:nvPr>
        </p:nvSpPr>
        <p:spPr>
          <a:xfrm>
            <a:off x="4390117" y="2001899"/>
            <a:ext cx="4503511"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1999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 och illustrationsbild 3">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1513"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78DD352B-1DB3-F949-535A-E7EEACE3ADF3}"/>
              </a:ext>
            </a:extLst>
          </p:cNvPr>
          <p:cNvSpPr>
            <a:spLocks noGrp="1"/>
          </p:cNvSpPr>
          <p:nvPr>
            <p:ph idx="12" hasCustomPrompt="1"/>
          </p:nvPr>
        </p:nvSpPr>
        <p:spPr>
          <a:xfrm>
            <a:off x="4390117" y="2001899"/>
            <a:ext cx="4503511"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70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to- och illustrationsbild 4">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1513"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F58421C9-4371-0685-7701-E2517891F690}"/>
              </a:ext>
            </a:extLst>
          </p:cNvPr>
          <p:cNvSpPr>
            <a:spLocks noGrp="1"/>
          </p:cNvSpPr>
          <p:nvPr>
            <p:ph idx="12" hasCustomPrompt="1"/>
          </p:nvPr>
        </p:nvSpPr>
        <p:spPr>
          <a:xfrm>
            <a:off x="4390117" y="2001899"/>
            <a:ext cx="4503511"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5114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och illustrationsbild 5">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5141"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B5C150B0-1BE7-DB09-B512-9BF99A0BE910}"/>
              </a:ext>
            </a:extLst>
          </p:cNvPr>
          <p:cNvSpPr>
            <a:spLocks noGrp="1"/>
          </p:cNvSpPr>
          <p:nvPr>
            <p:ph idx="12" hasCustomPrompt="1"/>
          </p:nvPr>
        </p:nvSpPr>
        <p:spPr>
          <a:xfrm>
            <a:off x="4390117" y="2001899"/>
            <a:ext cx="4503511"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7053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och illustrationsbild 6">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30" y="683279"/>
            <a:ext cx="3777884" cy="994172"/>
          </a:xfrm>
        </p:spPr>
        <p:txBody>
          <a:bodyPr anchor="ctr"/>
          <a:lstStyle>
            <a:lvl1pPr>
              <a:defRPr>
                <a:solidFill>
                  <a:schemeClr val="tx1"/>
                </a:solidFill>
              </a:defRPr>
            </a:lvl1pPr>
          </a:lstStyle>
          <a:p>
            <a:r>
              <a:rPr lang="sv-SE" dirty="0"/>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346FFD18-FDAB-1286-8B5C-A996BC3713E7}"/>
              </a:ext>
            </a:extLst>
          </p:cNvPr>
          <p:cNvSpPr>
            <a:spLocks noGrp="1"/>
          </p:cNvSpPr>
          <p:nvPr>
            <p:ph idx="12" hasCustomPrompt="1"/>
          </p:nvPr>
        </p:nvSpPr>
        <p:spPr>
          <a:xfrm>
            <a:off x="4390117" y="2001899"/>
            <a:ext cx="4503511"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dirty="0"/>
              <a:t>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3670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typbild 4">
    <p:bg>
      <p:bgPr>
        <a:solidFill>
          <a:schemeClr val="accent4"/>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39658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elindelare 1">
    <p:bg>
      <p:bgPr>
        <a:solidFill>
          <a:schemeClr val="accent1"/>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22" name="Rubrik 1">
            <a:extLst>
              <a:ext uri="{FF2B5EF4-FFF2-40B4-BE49-F238E27FC236}">
                <a16:creationId xmlns:a16="http://schemas.microsoft.com/office/drawing/2014/main" id="{F1F557EB-2552-414A-BB55-BAF72CAEA463}"/>
              </a:ext>
            </a:extLst>
          </p:cNvPr>
          <p:cNvSpPr>
            <a:spLocks noGrp="1"/>
          </p:cNvSpPr>
          <p:nvPr>
            <p:ph type="ctrTitle" hasCustomPrompt="1"/>
          </p:nvPr>
        </p:nvSpPr>
        <p:spPr>
          <a:xfrm>
            <a:off x="660969" y="1376072"/>
            <a:ext cx="6858000" cy="1182643"/>
          </a:xfrm>
        </p:spPr>
        <p:txBody>
          <a:bodyPr anchor="b"/>
          <a:lstStyle>
            <a:lvl1pPr algn="l">
              <a:defRPr sz="4000">
                <a:solidFill>
                  <a:schemeClr val="bg1"/>
                </a:solidFill>
                <a:latin typeface="+mn-lt"/>
              </a:defRPr>
            </a:lvl1pPr>
          </a:lstStyle>
          <a:p>
            <a:r>
              <a:rPr lang="sv-SE" dirty="0"/>
              <a:t>Kapitel</a:t>
            </a:r>
          </a:p>
        </p:txBody>
      </p:sp>
      <p:sp>
        <p:nvSpPr>
          <p:cNvPr id="23" name="Underrubrik 2">
            <a:extLst>
              <a:ext uri="{FF2B5EF4-FFF2-40B4-BE49-F238E27FC236}">
                <a16:creationId xmlns:a16="http://schemas.microsoft.com/office/drawing/2014/main" id="{AAC1B2C8-C476-4905-9F7A-103E5FF0D595}"/>
              </a:ext>
            </a:extLst>
          </p:cNvPr>
          <p:cNvSpPr>
            <a:spLocks noGrp="1"/>
          </p:cNvSpPr>
          <p:nvPr>
            <p:ph type="subTitle" idx="1" hasCustomPrompt="1"/>
          </p:nvPr>
        </p:nvSpPr>
        <p:spPr>
          <a:xfrm>
            <a:off x="676273" y="338410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cxnSp>
        <p:nvCxnSpPr>
          <p:cNvPr id="9" name="Rak koppling 8">
            <a:extLst>
              <a:ext uri="{FF2B5EF4-FFF2-40B4-BE49-F238E27FC236}">
                <a16:creationId xmlns:a16="http://schemas.microsoft.com/office/drawing/2014/main" id="{33960DC2-A84F-97A4-8461-C4ADD7433F33}"/>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95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elindelare 2">
    <p:bg>
      <p:bgPr>
        <a:solidFill>
          <a:schemeClr val="accent2"/>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Underrubrik 2">
            <a:extLst>
              <a:ext uri="{FF2B5EF4-FFF2-40B4-BE49-F238E27FC236}">
                <a16:creationId xmlns:a16="http://schemas.microsoft.com/office/drawing/2014/main" id="{110DA491-AD5E-4039-91A8-66F5B9405440}"/>
              </a:ext>
            </a:extLst>
          </p:cNvPr>
          <p:cNvSpPr>
            <a:spLocks noGrp="1"/>
          </p:cNvSpPr>
          <p:nvPr>
            <p:ph type="subTitle" idx="1" hasCustomPrompt="1"/>
          </p:nvPr>
        </p:nvSpPr>
        <p:spPr>
          <a:xfrm>
            <a:off x="676273" y="338410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10" name="Rubrik 1">
            <a:extLst>
              <a:ext uri="{FF2B5EF4-FFF2-40B4-BE49-F238E27FC236}">
                <a16:creationId xmlns:a16="http://schemas.microsoft.com/office/drawing/2014/main" id="{AFD60736-3E70-42D0-999E-FF602D664A75}"/>
              </a:ext>
            </a:extLst>
          </p:cNvPr>
          <p:cNvSpPr>
            <a:spLocks noGrp="1"/>
          </p:cNvSpPr>
          <p:nvPr>
            <p:ph type="ctrTitle" hasCustomPrompt="1"/>
          </p:nvPr>
        </p:nvSpPr>
        <p:spPr>
          <a:xfrm>
            <a:off x="660969" y="1376072"/>
            <a:ext cx="6858000" cy="1182643"/>
          </a:xfrm>
        </p:spPr>
        <p:txBody>
          <a:bodyPr anchor="b"/>
          <a:lstStyle>
            <a:lvl1pPr algn="l">
              <a:defRPr sz="4000">
                <a:solidFill>
                  <a:schemeClr val="bg1"/>
                </a:solidFill>
                <a:latin typeface="+mn-lt"/>
              </a:defRPr>
            </a:lvl1pPr>
          </a:lstStyle>
          <a:p>
            <a:r>
              <a:rPr lang="sv-SE" dirty="0"/>
              <a:t>Kapitel</a:t>
            </a:r>
          </a:p>
        </p:txBody>
      </p:sp>
      <p:cxnSp>
        <p:nvCxnSpPr>
          <p:cNvPr id="8" name="Rak koppling 7">
            <a:extLst>
              <a:ext uri="{FF2B5EF4-FFF2-40B4-BE49-F238E27FC236}">
                <a16:creationId xmlns:a16="http://schemas.microsoft.com/office/drawing/2014/main" id="{A413195B-B990-3639-16A7-D235B9249981}"/>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elindelare 3">
    <p:bg>
      <p:bgPr>
        <a:solidFill>
          <a:schemeClr val="accent3"/>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Underrubrik 2">
            <a:extLst>
              <a:ext uri="{FF2B5EF4-FFF2-40B4-BE49-F238E27FC236}">
                <a16:creationId xmlns:a16="http://schemas.microsoft.com/office/drawing/2014/main" id="{E84A9E22-4FE9-46C9-BBBC-735197E01E70}"/>
              </a:ext>
            </a:extLst>
          </p:cNvPr>
          <p:cNvSpPr>
            <a:spLocks noGrp="1"/>
          </p:cNvSpPr>
          <p:nvPr>
            <p:ph type="subTitle" idx="1" hasCustomPrompt="1"/>
          </p:nvPr>
        </p:nvSpPr>
        <p:spPr>
          <a:xfrm>
            <a:off x="676273" y="338410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9" name="Rubrik 1">
            <a:extLst>
              <a:ext uri="{FF2B5EF4-FFF2-40B4-BE49-F238E27FC236}">
                <a16:creationId xmlns:a16="http://schemas.microsoft.com/office/drawing/2014/main" id="{074A74E5-A46B-47D2-8B3A-B968C5948ADB}"/>
              </a:ext>
            </a:extLst>
          </p:cNvPr>
          <p:cNvSpPr>
            <a:spLocks noGrp="1"/>
          </p:cNvSpPr>
          <p:nvPr>
            <p:ph type="ctrTitle" hasCustomPrompt="1"/>
          </p:nvPr>
        </p:nvSpPr>
        <p:spPr>
          <a:xfrm>
            <a:off x="660969" y="1376072"/>
            <a:ext cx="6858000" cy="1182643"/>
          </a:xfrm>
        </p:spPr>
        <p:txBody>
          <a:bodyPr anchor="b"/>
          <a:lstStyle>
            <a:lvl1pPr algn="l">
              <a:defRPr sz="4000">
                <a:solidFill>
                  <a:schemeClr val="bg1"/>
                </a:solidFill>
                <a:latin typeface="+mn-lt"/>
              </a:defRPr>
            </a:lvl1pPr>
          </a:lstStyle>
          <a:p>
            <a:r>
              <a:rPr lang="sv-SE" dirty="0"/>
              <a:t>Kapitel</a:t>
            </a:r>
          </a:p>
        </p:txBody>
      </p:sp>
      <p:cxnSp>
        <p:nvCxnSpPr>
          <p:cNvPr id="8" name="Rak koppling 7">
            <a:extLst>
              <a:ext uri="{FF2B5EF4-FFF2-40B4-BE49-F238E27FC236}">
                <a16:creationId xmlns:a16="http://schemas.microsoft.com/office/drawing/2014/main" id="{BD5DCBFF-BCC5-B7AA-E1BC-440BC5BD2A01}"/>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7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pitelindelare 4">
    <p:bg>
      <p:bgPr>
        <a:solidFill>
          <a:schemeClr val="accent4"/>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Underrubrik 2">
            <a:extLst>
              <a:ext uri="{FF2B5EF4-FFF2-40B4-BE49-F238E27FC236}">
                <a16:creationId xmlns:a16="http://schemas.microsoft.com/office/drawing/2014/main" id="{6BBA7EA3-8DB3-40A1-8DB7-02D3311CC0AF}"/>
              </a:ext>
            </a:extLst>
          </p:cNvPr>
          <p:cNvSpPr>
            <a:spLocks noGrp="1"/>
          </p:cNvSpPr>
          <p:nvPr>
            <p:ph type="subTitle" idx="1" hasCustomPrompt="1"/>
          </p:nvPr>
        </p:nvSpPr>
        <p:spPr>
          <a:xfrm>
            <a:off x="676273" y="338410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9" name="Rubrik 1">
            <a:extLst>
              <a:ext uri="{FF2B5EF4-FFF2-40B4-BE49-F238E27FC236}">
                <a16:creationId xmlns:a16="http://schemas.microsoft.com/office/drawing/2014/main" id="{94C4EBC9-1802-4F1E-BA22-F92D989E705F}"/>
              </a:ext>
            </a:extLst>
          </p:cNvPr>
          <p:cNvSpPr>
            <a:spLocks noGrp="1"/>
          </p:cNvSpPr>
          <p:nvPr>
            <p:ph type="ctrTitle" hasCustomPrompt="1"/>
          </p:nvPr>
        </p:nvSpPr>
        <p:spPr>
          <a:xfrm>
            <a:off x="660969" y="1376072"/>
            <a:ext cx="6858000" cy="1182643"/>
          </a:xfrm>
        </p:spPr>
        <p:txBody>
          <a:bodyPr anchor="b"/>
          <a:lstStyle>
            <a:lvl1pPr algn="l">
              <a:defRPr sz="4000">
                <a:solidFill>
                  <a:schemeClr val="bg1"/>
                </a:solidFill>
                <a:latin typeface="+mn-lt"/>
              </a:defRPr>
            </a:lvl1pPr>
          </a:lstStyle>
          <a:p>
            <a:r>
              <a:rPr lang="sv-SE" dirty="0"/>
              <a:t>Kapitel</a:t>
            </a:r>
          </a:p>
        </p:txBody>
      </p:sp>
      <p:cxnSp>
        <p:nvCxnSpPr>
          <p:cNvPr id="8" name="Rak koppling 7">
            <a:extLst>
              <a:ext uri="{FF2B5EF4-FFF2-40B4-BE49-F238E27FC236}">
                <a16:creationId xmlns:a16="http://schemas.microsoft.com/office/drawing/2014/main" id="{C3E67481-7FC4-01BE-F274-61A76C359E0C}"/>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71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itelindelare 5">
    <p:bg>
      <p:bgPr>
        <a:solidFill>
          <a:schemeClr val="accent5"/>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Underrubrik 2">
            <a:extLst>
              <a:ext uri="{FF2B5EF4-FFF2-40B4-BE49-F238E27FC236}">
                <a16:creationId xmlns:a16="http://schemas.microsoft.com/office/drawing/2014/main" id="{EF34E09F-676F-479E-9122-EB461ADF3D72}"/>
              </a:ext>
            </a:extLst>
          </p:cNvPr>
          <p:cNvSpPr>
            <a:spLocks noGrp="1"/>
          </p:cNvSpPr>
          <p:nvPr>
            <p:ph type="subTitle" idx="1" hasCustomPrompt="1"/>
          </p:nvPr>
        </p:nvSpPr>
        <p:spPr>
          <a:xfrm>
            <a:off x="676273" y="338410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9" name="Rubrik 1">
            <a:extLst>
              <a:ext uri="{FF2B5EF4-FFF2-40B4-BE49-F238E27FC236}">
                <a16:creationId xmlns:a16="http://schemas.microsoft.com/office/drawing/2014/main" id="{590DE3E5-7DF8-4DA1-8C8A-92902D22D714}"/>
              </a:ext>
            </a:extLst>
          </p:cNvPr>
          <p:cNvSpPr>
            <a:spLocks noGrp="1"/>
          </p:cNvSpPr>
          <p:nvPr>
            <p:ph type="ctrTitle" hasCustomPrompt="1"/>
          </p:nvPr>
        </p:nvSpPr>
        <p:spPr>
          <a:xfrm>
            <a:off x="660969" y="1376072"/>
            <a:ext cx="6858000" cy="1182643"/>
          </a:xfrm>
        </p:spPr>
        <p:txBody>
          <a:bodyPr anchor="b"/>
          <a:lstStyle>
            <a:lvl1pPr algn="l">
              <a:defRPr sz="4000">
                <a:solidFill>
                  <a:schemeClr val="bg1"/>
                </a:solidFill>
                <a:latin typeface="+mn-lt"/>
              </a:defRPr>
            </a:lvl1pPr>
          </a:lstStyle>
          <a:p>
            <a:r>
              <a:rPr lang="sv-SE" dirty="0"/>
              <a:t>Kapitel</a:t>
            </a:r>
          </a:p>
        </p:txBody>
      </p:sp>
      <p:cxnSp>
        <p:nvCxnSpPr>
          <p:cNvPr id="8" name="Rak koppling 7">
            <a:extLst>
              <a:ext uri="{FF2B5EF4-FFF2-40B4-BE49-F238E27FC236}">
                <a16:creationId xmlns:a16="http://schemas.microsoft.com/office/drawing/2014/main" id="{2342D117-26ED-1EB8-0EB2-5631E7827D94}"/>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26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elindelare 6">
    <p:bg>
      <p:bgPr>
        <a:solidFill>
          <a:schemeClr val="accent6"/>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8" name="Picture 11">
            <a:extLst>
              <a:ext uri="{FF2B5EF4-FFF2-40B4-BE49-F238E27FC236}">
                <a16:creationId xmlns:a16="http://schemas.microsoft.com/office/drawing/2014/main" id="{E18F5F96-F5EF-4307-9468-17F46639F7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2" name="Underrubrik 2">
            <a:extLst>
              <a:ext uri="{FF2B5EF4-FFF2-40B4-BE49-F238E27FC236}">
                <a16:creationId xmlns:a16="http://schemas.microsoft.com/office/drawing/2014/main" id="{5B60E47A-EFF6-43B4-8EAB-3726005F498A}"/>
              </a:ext>
            </a:extLst>
          </p:cNvPr>
          <p:cNvSpPr>
            <a:spLocks noGrp="1"/>
          </p:cNvSpPr>
          <p:nvPr>
            <p:ph type="subTitle" idx="1" hasCustomPrompt="1"/>
          </p:nvPr>
        </p:nvSpPr>
        <p:spPr>
          <a:xfrm>
            <a:off x="676273" y="3384107"/>
            <a:ext cx="6858000" cy="628525"/>
          </a:xfrm>
        </p:spPr>
        <p:txBody>
          <a:bodyPr/>
          <a:lstStyle>
            <a:lvl1pPr marL="0" indent="0" algn="l">
              <a:buNone/>
              <a:defRPr sz="225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9" name="Rubrik 1">
            <a:extLst>
              <a:ext uri="{FF2B5EF4-FFF2-40B4-BE49-F238E27FC236}">
                <a16:creationId xmlns:a16="http://schemas.microsoft.com/office/drawing/2014/main" id="{E0F21C53-689F-4A17-99CC-5AC4CB530A93}"/>
              </a:ext>
            </a:extLst>
          </p:cNvPr>
          <p:cNvSpPr>
            <a:spLocks noGrp="1"/>
          </p:cNvSpPr>
          <p:nvPr>
            <p:ph type="ctrTitle" hasCustomPrompt="1"/>
          </p:nvPr>
        </p:nvSpPr>
        <p:spPr>
          <a:xfrm>
            <a:off x="660969" y="1376072"/>
            <a:ext cx="6858000" cy="1182643"/>
          </a:xfrm>
        </p:spPr>
        <p:txBody>
          <a:bodyPr anchor="b"/>
          <a:lstStyle>
            <a:lvl1pPr algn="l">
              <a:defRPr sz="4000">
                <a:solidFill>
                  <a:schemeClr val="tx1"/>
                </a:solidFill>
                <a:latin typeface="+mn-lt"/>
              </a:defRPr>
            </a:lvl1pPr>
          </a:lstStyle>
          <a:p>
            <a:r>
              <a:rPr lang="sv-SE" dirty="0"/>
              <a:t>Kapitel</a:t>
            </a:r>
          </a:p>
        </p:txBody>
      </p:sp>
      <p:cxnSp>
        <p:nvCxnSpPr>
          <p:cNvPr id="7" name="Rak koppling 6">
            <a:extLst>
              <a:ext uri="{FF2B5EF4-FFF2-40B4-BE49-F238E27FC236}">
                <a16:creationId xmlns:a16="http://schemas.microsoft.com/office/drawing/2014/main" id="{19BEFB37-F6C2-2CBB-5A2D-87AF1D8DF7B8}"/>
              </a:ext>
            </a:extLst>
          </p:cNvPr>
          <p:cNvCxnSpPr/>
          <p:nvPr userDrawn="1"/>
        </p:nvCxnSpPr>
        <p:spPr>
          <a:xfrm>
            <a:off x="695092" y="3044284"/>
            <a:ext cx="4646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2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pitelindelare 7">
    <p:bg>
      <p:bgPr>
        <a:solidFill>
          <a:schemeClr val="tx2"/>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8" name="Picture 11">
            <a:extLst>
              <a:ext uri="{FF2B5EF4-FFF2-40B4-BE49-F238E27FC236}">
                <a16:creationId xmlns:a16="http://schemas.microsoft.com/office/drawing/2014/main" id="{E18F5F96-F5EF-4307-9468-17F46639F7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2" name="Underrubrik 2">
            <a:extLst>
              <a:ext uri="{FF2B5EF4-FFF2-40B4-BE49-F238E27FC236}">
                <a16:creationId xmlns:a16="http://schemas.microsoft.com/office/drawing/2014/main" id="{AACFCD10-06F7-4AF0-9138-1AB4F342A11C}"/>
              </a:ext>
            </a:extLst>
          </p:cNvPr>
          <p:cNvSpPr>
            <a:spLocks noGrp="1"/>
          </p:cNvSpPr>
          <p:nvPr>
            <p:ph type="subTitle" idx="1" hasCustomPrompt="1"/>
          </p:nvPr>
        </p:nvSpPr>
        <p:spPr>
          <a:xfrm>
            <a:off x="676273" y="3384107"/>
            <a:ext cx="6858000" cy="628525"/>
          </a:xfrm>
        </p:spPr>
        <p:txBody>
          <a:bodyPr/>
          <a:lstStyle>
            <a:lvl1pPr marL="0" indent="0" algn="l">
              <a:buNone/>
              <a:defRPr sz="225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sp>
        <p:nvSpPr>
          <p:cNvPr id="9" name="Rubrik 1">
            <a:extLst>
              <a:ext uri="{FF2B5EF4-FFF2-40B4-BE49-F238E27FC236}">
                <a16:creationId xmlns:a16="http://schemas.microsoft.com/office/drawing/2014/main" id="{6FE51ED2-D679-4290-BD8B-97203BA5CD35}"/>
              </a:ext>
            </a:extLst>
          </p:cNvPr>
          <p:cNvSpPr>
            <a:spLocks noGrp="1"/>
          </p:cNvSpPr>
          <p:nvPr>
            <p:ph type="ctrTitle" hasCustomPrompt="1"/>
          </p:nvPr>
        </p:nvSpPr>
        <p:spPr>
          <a:xfrm>
            <a:off x="660969" y="1376072"/>
            <a:ext cx="6858000" cy="1182643"/>
          </a:xfrm>
        </p:spPr>
        <p:txBody>
          <a:bodyPr anchor="b"/>
          <a:lstStyle>
            <a:lvl1pPr algn="l">
              <a:defRPr sz="4000">
                <a:solidFill>
                  <a:schemeClr val="tx1"/>
                </a:solidFill>
                <a:latin typeface="+mn-lt"/>
              </a:defRPr>
            </a:lvl1pPr>
          </a:lstStyle>
          <a:p>
            <a:r>
              <a:rPr lang="sv-SE" dirty="0"/>
              <a:t>Kapitel</a:t>
            </a:r>
          </a:p>
        </p:txBody>
      </p:sp>
      <p:cxnSp>
        <p:nvCxnSpPr>
          <p:cNvPr id="7" name="Rak koppling 6">
            <a:extLst>
              <a:ext uri="{FF2B5EF4-FFF2-40B4-BE49-F238E27FC236}">
                <a16:creationId xmlns:a16="http://schemas.microsoft.com/office/drawing/2014/main" id="{0095E1F5-0B4C-4019-D090-CB84484B6B67}"/>
              </a:ext>
            </a:extLst>
          </p:cNvPr>
          <p:cNvCxnSpPr/>
          <p:nvPr userDrawn="1"/>
        </p:nvCxnSpPr>
        <p:spPr>
          <a:xfrm>
            <a:off x="695092" y="3044284"/>
            <a:ext cx="4646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4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vbrytare 1">
    <p:bg>
      <p:bgPr>
        <a:solidFill>
          <a:schemeClr val="accent1"/>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dirty="0"/>
              <a:t>Avbrytare</a:t>
            </a:r>
          </a:p>
        </p:txBody>
      </p:sp>
    </p:spTree>
    <p:extLst>
      <p:ext uri="{BB962C8B-B14F-4D97-AF65-F5344CB8AC3E}">
        <p14:creationId xmlns:p14="http://schemas.microsoft.com/office/powerpoint/2010/main" val="34022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brytare 2">
    <p:bg>
      <p:bgPr>
        <a:solidFill>
          <a:schemeClr val="accent2"/>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dirty="0"/>
              <a:t>Avbrytare</a:t>
            </a:r>
          </a:p>
        </p:txBody>
      </p:sp>
    </p:spTree>
    <p:extLst>
      <p:ext uri="{BB962C8B-B14F-4D97-AF65-F5344CB8AC3E}">
        <p14:creationId xmlns:p14="http://schemas.microsoft.com/office/powerpoint/2010/main" val="388664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brytare 3">
    <p:bg>
      <p:bgPr>
        <a:solidFill>
          <a:schemeClr val="accent3"/>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dirty="0"/>
              <a:t>Avbrytare</a:t>
            </a:r>
          </a:p>
        </p:txBody>
      </p:sp>
    </p:spTree>
    <p:extLst>
      <p:ext uri="{BB962C8B-B14F-4D97-AF65-F5344CB8AC3E}">
        <p14:creationId xmlns:p14="http://schemas.microsoft.com/office/powerpoint/2010/main" val="225443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typbild 5">
    <p:bg>
      <p:bgPr>
        <a:solidFill>
          <a:schemeClr val="accent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36328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brytare 4">
    <p:bg>
      <p:bgPr>
        <a:solidFill>
          <a:schemeClr val="accent4"/>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dirty="0"/>
              <a:t>Avbrytare</a:t>
            </a:r>
          </a:p>
        </p:txBody>
      </p:sp>
    </p:spTree>
    <p:extLst>
      <p:ext uri="{BB962C8B-B14F-4D97-AF65-F5344CB8AC3E}">
        <p14:creationId xmlns:p14="http://schemas.microsoft.com/office/powerpoint/2010/main" val="31801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brytare 5">
    <p:bg>
      <p:bgPr>
        <a:solidFill>
          <a:schemeClr val="accent5"/>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dirty="0"/>
              <a:t>Avbrytare</a:t>
            </a:r>
          </a:p>
        </p:txBody>
      </p:sp>
    </p:spTree>
    <p:extLst>
      <p:ext uri="{BB962C8B-B14F-4D97-AF65-F5344CB8AC3E}">
        <p14:creationId xmlns:p14="http://schemas.microsoft.com/office/powerpoint/2010/main" val="360183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brytare 6">
    <p:bg>
      <p:bgPr>
        <a:solidFill>
          <a:schemeClr val="accent6"/>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tx1"/>
                </a:solidFill>
                <a:latin typeface="+mn-lt"/>
              </a:defRPr>
            </a:lvl1pPr>
          </a:lstStyle>
          <a:p>
            <a:r>
              <a:rPr lang="sv-SE" dirty="0"/>
              <a:t>Avbrytare</a:t>
            </a:r>
          </a:p>
        </p:txBody>
      </p:sp>
      <p:pic>
        <p:nvPicPr>
          <p:cNvPr id="6" name="Partsrådet_Logo_LeftAligned-White.png" descr="Partsrådet_Logo_LeftAligned-White.png">
            <a:extLst>
              <a:ext uri="{FF2B5EF4-FFF2-40B4-BE49-F238E27FC236}">
                <a16:creationId xmlns:a16="http://schemas.microsoft.com/office/drawing/2014/main" id="{0D2C5ABC-00D7-453C-9066-2628544E1A79}"/>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79000"/>
                    </a14:imgEffect>
                  </a14:imgLayer>
                </a14:imgProps>
              </a:ext>
            </a:extLst>
          </a:blip>
          <a:srcRect r="79113"/>
          <a:stretch/>
        </p:blipFill>
        <p:spPr>
          <a:xfrm>
            <a:off x="8321329" y="404877"/>
            <a:ext cx="436591" cy="407348"/>
          </a:xfrm>
          <a:prstGeom prst="rect">
            <a:avLst/>
          </a:prstGeom>
          <a:ln w="12700">
            <a:miter lim="400000"/>
          </a:ln>
        </p:spPr>
      </p:pic>
    </p:spTree>
    <p:extLst>
      <p:ext uri="{BB962C8B-B14F-4D97-AF65-F5344CB8AC3E}">
        <p14:creationId xmlns:p14="http://schemas.microsoft.com/office/powerpoint/2010/main" val="24553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brytare 7">
    <p:bg>
      <p:bgPr>
        <a:solidFill>
          <a:schemeClr val="tx2"/>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tx1"/>
                </a:solidFill>
                <a:latin typeface="+mn-lt"/>
              </a:defRPr>
            </a:lvl1pPr>
          </a:lstStyle>
          <a:p>
            <a:r>
              <a:rPr lang="sv-SE" dirty="0"/>
              <a:t>Avbrytare</a:t>
            </a:r>
          </a:p>
        </p:txBody>
      </p:sp>
      <p:pic>
        <p:nvPicPr>
          <p:cNvPr id="6" name="Partsrådet_Logo_LeftAligned-White.png" descr="Partsrådet_Logo_LeftAligned-White.png">
            <a:extLst>
              <a:ext uri="{FF2B5EF4-FFF2-40B4-BE49-F238E27FC236}">
                <a16:creationId xmlns:a16="http://schemas.microsoft.com/office/drawing/2014/main" id="{C81053A6-3B6D-4D39-97B3-B9C9D9D45281}"/>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79000"/>
                    </a14:imgEffect>
                  </a14:imgLayer>
                </a14:imgProps>
              </a:ext>
            </a:extLst>
          </a:blip>
          <a:srcRect r="79113"/>
          <a:stretch/>
        </p:blipFill>
        <p:spPr>
          <a:xfrm>
            <a:off x="8321329" y="404877"/>
            <a:ext cx="436591" cy="407348"/>
          </a:xfrm>
          <a:prstGeom prst="rect">
            <a:avLst/>
          </a:prstGeom>
          <a:ln w="12700">
            <a:miter lim="400000"/>
          </a:ln>
        </p:spPr>
      </p:pic>
    </p:spTree>
    <p:extLst>
      <p:ext uri="{BB962C8B-B14F-4D97-AF65-F5344CB8AC3E}">
        <p14:creationId xmlns:p14="http://schemas.microsoft.com/office/powerpoint/2010/main" val="37763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tatbild 1">
    <p:bg>
      <p:bgPr>
        <a:solidFill>
          <a:schemeClr val="accent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dirty="0"/>
              <a:t>Citat</a:t>
            </a:r>
          </a:p>
        </p:txBody>
      </p:sp>
      <p:sp>
        <p:nvSpPr>
          <p:cNvPr id="9" name="Platshållare för text 2">
            <a:extLst>
              <a:ext uri="{FF2B5EF4-FFF2-40B4-BE49-F238E27FC236}">
                <a16:creationId xmlns:a16="http://schemas.microsoft.com/office/drawing/2014/main" id="{3E29A2F4-7F84-4ECF-A578-A920BE002EA4}"/>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dirty="0"/>
              <a:t>Namn</a:t>
            </a:r>
          </a:p>
        </p:txBody>
      </p:sp>
      <p:sp>
        <p:nvSpPr>
          <p:cNvPr id="13" name="Platshållare för text 2">
            <a:extLst>
              <a:ext uri="{FF2B5EF4-FFF2-40B4-BE49-F238E27FC236}">
                <a16:creationId xmlns:a16="http://schemas.microsoft.com/office/drawing/2014/main" id="{D5909679-0598-4A07-BD5F-51F3EE5CD6D0}"/>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dirty="0"/>
              <a:t>Titel</a:t>
            </a:r>
          </a:p>
        </p:txBody>
      </p:sp>
    </p:spTree>
    <p:extLst>
      <p:ext uri="{BB962C8B-B14F-4D97-AF65-F5344CB8AC3E}">
        <p14:creationId xmlns:p14="http://schemas.microsoft.com/office/powerpoint/2010/main" val="30721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tatbild 2">
    <p:bg>
      <p:bgPr>
        <a:solidFill>
          <a:schemeClr val="accent2"/>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dirty="0"/>
              <a:t>Citat</a:t>
            </a:r>
          </a:p>
        </p:txBody>
      </p:sp>
      <p:sp>
        <p:nvSpPr>
          <p:cNvPr id="8" name="Platshållare för text 2">
            <a:extLst>
              <a:ext uri="{FF2B5EF4-FFF2-40B4-BE49-F238E27FC236}">
                <a16:creationId xmlns:a16="http://schemas.microsoft.com/office/drawing/2014/main" id="{A2D9DF19-7FE1-4C9A-A701-CEE557174965}"/>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dirty="0"/>
              <a:t>Namn</a:t>
            </a:r>
          </a:p>
        </p:txBody>
      </p:sp>
      <p:sp>
        <p:nvSpPr>
          <p:cNvPr id="9" name="Platshållare för text 2">
            <a:extLst>
              <a:ext uri="{FF2B5EF4-FFF2-40B4-BE49-F238E27FC236}">
                <a16:creationId xmlns:a16="http://schemas.microsoft.com/office/drawing/2014/main" id="{C5E76910-A05C-416D-92C6-9374781F1790}"/>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dirty="0"/>
              <a:t>Titel</a:t>
            </a:r>
          </a:p>
        </p:txBody>
      </p:sp>
    </p:spTree>
    <p:extLst>
      <p:ext uri="{BB962C8B-B14F-4D97-AF65-F5344CB8AC3E}">
        <p14:creationId xmlns:p14="http://schemas.microsoft.com/office/powerpoint/2010/main" val="61418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tatbild 3">
    <p:bg>
      <p:bgPr>
        <a:solidFill>
          <a:schemeClr val="accent3"/>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dirty="0"/>
              <a:t>Citat</a:t>
            </a:r>
          </a:p>
        </p:txBody>
      </p:sp>
      <p:sp>
        <p:nvSpPr>
          <p:cNvPr id="8" name="Platshållare för text 2">
            <a:extLst>
              <a:ext uri="{FF2B5EF4-FFF2-40B4-BE49-F238E27FC236}">
                <a16:creationId xmlns:a16="http://schemas.microsoft.com/office/drawing/2014/main" id="{23D23DE5-6E57-46B2-BD40-5D625660CCC3}"/>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dirty="0"/>
              <a:t>Namn</a:t>
            </a:r>
          </a:p>
        </p:txBody>
      </p:sp>
      <p:sp>
        <p:nvSpPr>
          <p:cNvPr id="9" name="Platshållare för text 2">
            <a:extLst>
              <a:ext uri="{FF2B5EF4-FFF2-40B4-BE49-F238E27FC236}">
                <a16:creationId xmlns:a16="http://schemas.microsoft.com/office/drawing/2014/main" id="{489CF1CB-8891-4D17-A776-85D8C1C32E9F}"/>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dirty="0"/>
              <a:t>Titel</a:t>
            </a:r>
          </a:p>
        </p:txBody>
      </p:sp>
    </p:spTree>
    <p:extLst>
      <p:ext uri="{BB962C8B-B14F-4D97-AF65-F5344CB8AC3E}">
        <p14:creationId xmlns:p14="http://schemas.microsoft.com/office/powerpoint/2010/main" val="15222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tatbild 4">
    <p:bg>
      <p:bgPr>
        <a:solidFill>
          <a:schemeClr val="accent4"/>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dirty="0"/>
              <a:t>Citat</a:t>
            </a:r>
          </a:p>
        </p:txBody>
      </p:sp>
      <p:sp>
        <p:nvSpPr>
          <p:cNvPr id="8" name="Platshållare för text 2">
            <a:extLst>
              <a:ext uri="{FF2B5EF4-FFF2-40B4-BE49-F238E27FC236}">
                <a16:creationId xmlns:a16="http://schemas.microsoft.com/office/drawing/2014/main" id="{3A70012C-7E3E-4FDC-83AE-87DB0503AD32}"/>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dirty="0"/>
              <a:t>Namn</a:t>
            </a:r>
          </a:p>
        </p:txBody>
      </p:sp>
      <p:sp>
        <p:nvSpPr>
          <p:cNvPr id="9" name="Platshållare för text 2">
            <a:extLst>
              <a:ext uri="{FF2B5EF4-FFF2-40B4-BE49-F238E27FC236}">
                <a16:creationId xmlns:a16="http://schemas.microsoft.com/office/drawing/2014/main" id="{7FE8000D-C76C-4B09-9D84-78E4E37DB042}"/>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dirty="0"/>
              <a:t>Titel</a:t>
            </a:r>
          </a:p>
        </p:txBody>
      </p:sp>
    </p:spTree>
    <p:extLst>
      <p:ext uri="{BB962C8B-B14F-4D97-AF65-F5344CB8AC3E}">
        <p14:creationId xmlns:p14="http://schemas.microsoft.com/office/powerpoint/2010/main" val="287455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tatbild 5">
    <p:bg>
      <p:bgPr>
        <a:solidFill>
          <a:schemeClr val="accent5"/>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dirty="0"/>
              <a:t>Citat</a:t>
            </a:r>
          </a:p>
        </p:txBody>
      </p:sp>
      <p:sp>
        <p:nvSpPr>
          <p:cNvPr id="8" name="Platshållare för text 2">
            <a:extLst>
              <a:ext uri="{FF2B5EF4-FFF2-40B4-BE49-F238E27FC236}">
                <a16:creationId xmlns:a16="http://schemas.microsoft.com/office/drawing/2014/main" id="{9F2C7526-F385-47F5-A928-EEC81EAB69A3}"/>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dirty="0"/>
              <a:t>Namn</a:t>
            </a:r>
          </a:p>
        </p:txBody>
      </p:sp>
      <p:sp>
        <p:nvSpPr>
          <p:cNvPr id="9" name="Platshållare för text 2">
            <a:extLst>
              <a:ext uri="{FF2B5EF4-FFF2-40B4-BE49-F238E27FC236}">
                <a16:creationId xmlns:a16="http://schemas.microsoft.com/office/drawing/2014/main" id="{B529E9F4-7E8B-4FF9-A864-B5E38BD8667C}"/>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dirty="0"/>
              <a:t>Titel</a:t>
            </a:r>
          </a:p>
        </p:txBody>
      </p:sp>
    </p:spTree>
    <p:extLst>
      <p:ext uri="{BB962C8B-B14F-4D97-AF65-F5344CB8AC3E}">
        <p14:creationId xmlns:p14="http://schemas.microsoft.com/office/powerpoint/2010/main" val="277136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tatbild 6">
    <p:bg>
      <p:bgPr>
        <a:solidFill>
          <a:schemeClr val="accent6"/>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DC4574C-0880-4191-8113-FA7E050F7C68}"/>
              </a:ext>
            </a:extLst>
          </p:cNvPr>
          <p:cNvPicPr>
            <a:picLocks noChangeAspect="1"/>
          </p:cNvPicPr>
          <p:nvPr userDrawn="1"/>
        </p:nvPicPr>
        <p:blipFill>
          <a:blip r:embed="rId2">
            <a:alphaModFix amt="1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tx1"/>
                </a:solidFill>
                <a:latin typeface="+mn-lt"/>
              </a:defRPr>
            </a:lvl1pPr>
          </a:lstStyle>
          <a:p>
            <a:r>
              <a:rPr lang="sv-SE" dirty="0"/>
              <a:t>Citat</a:t>
            </a:r>
          </a:p>
        </p:txBody>
      </p:sp>
      <p:pic>
        <p:nvPicPr>
          <p:cNvPr id="8" name="Picture 5">
            <a:extLst>
              <a:ext uri="{FF2B5EF4-FFF2-40B4-BE49-F238E27FC236}">
                <a16:creationId xmlns:a16="http://schemas.microsoft.com/office/drawing/2014/main" id="{854575EE-B171-45C7-9DD1-FF25DCCB9F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7" name="Platshållare för text 2">
            <a:extLst>
              <a:ext uri="{FF2B5EF4-FFF2-40B4-BE49-F238E27FC236}">
                <a16:creationId xmlns:a16="http://schemas.microsoft.com/office/drawing/2014/main" id="{C5C68474-8AEB-48E8-AD1F-1AA13AB62C2C}"/>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tx1"/>
                </a:solidFill>
                <a:latin typeface="+mj-lt"/>
              </a:defRPr>
            </a:lvl1pPr>
          </a:lstStyle>
          <a:p>
            <a:pPr lvl="0"/>
            <a:r>
              <a:rPr lang="sv-SE" dirty="0"/>
              <a:t>Namn</a:t>
            </a:r>
          </a:p>
        </p:txBody>
      </p:sp>
      <p:sp>
        <p:nvSpPr>
          <p:cNvPr id="10" name="Platshållare för text 2">
            <a:extLst>
              <a:ext uri="{FF2B5EF4-FFF2-40B4-BE49-F238E27FC236}">
                <a16:creationId xmlns:a16="http://schemas.microsoft.com/office/drawing/2014/main" id="{EB1366B7-7F06-446E-BC7D-CA63689238AB}"/>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tx1"/>
                </a:solidFill>
                <a:latin typeface="+mj-lt"/>
              </a:defRPr>
            </a:lvl1pPr>
          </a:lstStyle>
          <a:p>
            <a:pPr lvl="0"/>
            <a:r>
              <a:rPr lang="sv-SE" dirty="0"/>
              <a:t>Titel</a:t>
            </a:r>
          </a:p>
        </p:txBody>
      </p:sp>
    </p:spTree>
    <p:extLst>
      <p:ext uri="{BB962C8B-B14F-4D97-AF65-F5344CB8AC3E}">
        <p14:creationId xmlns:p14="http://schemas.microsoft.com/office/powerpoint/2010/main" val="9823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typbild 6">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70473-8F35-4252-89F7-905051186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4551"/>
            <a:ext cx="2291382" cy="1194398"/>
          </a:xfrm>
          <a:prstGeom prst="rect">
            <a:avLst/>
          </a:prstGeom>
        </p:spPr>
      </p:pic>
    </p:spTree>
    <p:extLst>
      <p:ext uri="{BB962C8B-B14F-4D97-AF65-F5344CB8AC3E}">
        <p14:creationId xmlns:p14="http://schemas.microsoft.com/office/powerpoint/2010/main" val="32506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tatbild 7">
    <p:bg>
      <p:bgPr>
        <a:solidFill>
          <a:schemeClr val="tx2"/>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1E78EF1-091D-4471-AA10-8FEF554E1030}"/>
              </a:ext>
            </a:extLst>
          </p:cNvPr>
          <p:cNvPicPr>
            <a:picLocks noChangeAspect="1"/>
          </p:cNvPicPr>
          <p:nvPr userDrawn="1"/>
        </p:nvPicPr>
        <p:blipFill>
          <a:blip r:embed="rId2">
            <a:alphaModFix amt="1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tx1"/>
                </a:solidFill>
                <a:latin typeface="+mn-lt"/>
              </a:defRPr>
            </a:lvl1pPr>
          </a:lstStyle>
          <a:p>
            <a:r>
              <a:rPr lang="sv-SE" dirty="0"/>
              <a:t>Citat</a:t>
            </a:r>
          </a:p>
        </p:txBody>
      </p:sp>
      <p:pic>
        <p:nvPicPr>
          <p:cNvPr id="8" name="Picture 5">
            <a:extLst>
              <a:ext uri="{FF2B5EF4-FFF2-40B4-BE49-F238E27FC236}">
                <a16:creationId xmlns:a16="http://schemas.microsoft.com/office/drawing/2014/main" id="{854575EE-B171-45C7-9DD1-FF25DCCB9F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9" name="Platshållare för text 2">
            <a:extLst>
              <a:ext uri="{FF2B5EF4-FFF2-40B4-BE49-F238E27FC236}">
                <a16:creationId xmlns:a16="http://schemas.microsoft.com/office/drawing/2014/main" id="{0BDE95DF-0F7F-462B-B904-079393947398}"/>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tx1"/>
                </a:solidFill>
                <a:latin typeface="+mj-lt"/>
              </a:defRPr>
            </a:lvl1pPr>
          </a:lstStyle>
          <a:p>
            <a:pPr lvl="0"/>
            <a:r>
              <a:rPr lang="sv-SE" dirty="0"/>
              <a:t>Namn</a:t>
            </a:r>
          </a:p>
        </p:txBody>
      </p:sp>
      <p:sp>
        <p:nvSpPr>
          <p:cNvPr id="10" name="Platshållare för text 2">
            <a:extLst>
              <a:ext uri="{FF2B5EF4-FFF2-40B4-BE49-F238E27FC236}">
                <a16:creationId xmlns:a16="http://schemas.microsoft.com/office/drawing/2014/main" id="{BF0277F7-D9AF-44B8-95F9-06F26C0D441A}"/>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tx1"/>
                </a:solidFill>
                <a:latin typeface="+mj-lt"/>
              </a:defRPr>
            </a:lvl1pPr>
          </a:lstStyle>
          <a:p>
            <a:pPr lvl="0"/>
            <a:r>
              <a:rPr lang="sv-SE" dirty="0"/>
              <a:t>Titel</a:t>
            </a:r>
          </a:p>
        </p:txBody>
      </p:sp>
    </p:spTree>
    <p:extLst>
      <p:ext uri="{BB962C8B-B14F-4D97-AF65-F5344CB8AC3E}">
        <p14:creationId xmlns:p14="http://schemas.microsoft.com/office/powerpoint/2010/main" val="42594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slutningsbild 1">
    <p:bg>
      <p:bgPr>
        <a:solidFill>
          <a:schemeClr val="accent1"/>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291850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vslutningsbild 2">
    <p:bg>
      <p:bgPr>
        <a:solidFill>
          <a:schemeClr val="accent2"/>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360113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vslutningsbild 3">
    <p:bg>
      <p:bgPr>
        <a:solidFill>
          <a:schemeClr val="accent3"/>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154050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vslutningsbild 4">
    <p:bg>
      <p:bgPr>
        <a:solidFill>
          <a:schemeClr val="accent4"/>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380053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vslutningsbild 5">
    <p:bg>
      <p:bgPr>
        <a:solidFill>
          <a:schemeClr val="accent5"/>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21857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vslutningsbild 6">
    <p:bg>
      <p:bgPr>
        <a:solidFill>
          <a:schemeClr val="accent6"/>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D85ABBC8-B596-40D3-94A0-87B2E45AD2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387749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B03CE92-FB94-451F-B367-0FBBFC5E3BEA}"/>
              </a:ext>
            </a:extLst>
          </p:cNvPr>
          <p:cNvSpPr>
            <a:spLocks noGrp="1"/>
          </p:cNvSpPr>
          <p:nvPr>
            <p:ph type="dt" sz="half" idx="10"/>
          </p:nvPr>
        </p:nvSpPr>
        <p:spPr/>
        <p:txBody>
          <a:bodyPr/>
          <a:lstStyle/>
          <a:p>
            <a:fld id="{89E1AF7E-3F97-46C9-9F98-1511595AF95F}" type="datetimeFigureOut">
              <a:rPr lang="sv-SE" smtClean="0"/>
              <a:t>2023-12-18</a:t>
            </a:fld>
            <a:endParaRPr lang="sv-SE"/>
          </a:p>
        </p:txBody>
      </p:sp>
      <p:sp>
        <p:nvSpPr>
          <p:cNvPr id="3" name="Platshållare för sidfot 2">
            <a:extLst>
              <a:ext uri="{FF2B5EF4-FFF2-40B4-BE49-F238E27FC236}">
                <a16:creationId xmlns:a16="http://schemas.microsoft.com/office/drawing/2014/main" id="{242120C9-2EAE-4BB9-8177-E3607366F0F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383369E-3016-45AB-ABB9-3BF93798B597}"/>
              </a:ext>
            </a:extLst>
          </p:cNvPr>
          <p:cNvSpPr>
            <a:spLocks noGrp="1"/>
          </p:cNvSpPr>
          <p:nvPr>
            <p:ph type="sldNum" sz="quarter" idx="12"/>
          </p:nvPr>
        </p:nvSpPr>
        <p:spPr/>
        <p:txBody>
          <a:bodyPr/>
          <a:lstStyle/>
          <a:p>
            <a:fld id="{53CB1234-4B3B-4C59-9310-3C836054E44F}" type="slidenum">
              <a:rPr lang="sv-SE" smtClean="0"/>
              <a:t>‹#›</a:t>
            </a:fld>
            <a:endParaRPr lang="sv-SE"/>
          </a:p>
        </p:txBody>
      </p:sp>
    </p:spTree>
    <p:extLst>
      <p:ext uri="{BB962C8B-B14F-4D97-AF65-F5344CB8AC3E}">
        <p14:creationId xmlns:p14="http://schemas.microsoft.com/office/powerpoint/2010/main" val="326798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bild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06F60-04BA-4E77-A665-7B1883C6BFF1}"/>
              </a:ext>
            </a:extLst>
          </p:cNvPr>
          <p:cNvSpPr>
            <a:spLocks noGrp="1"/>
          </p:cNvSpPr>
          <p:nvPr>
            <p:ph type="ctrTitle" hasCustomPrompt="1"/>
          </p:nvPr>
        </p:nvSpPr>
        <p:spPr>
          <a:xfrm>
            <a:off x="665327" y="1518894"/>
            <a:ext cx="7850929" cy="1085272"/>
          </a:xfrm>
        </p:spPr>
        <p:txBody>
          <a:bodyPr anchor="b"/>
          <a:lstStyle>
            <a:lvl1pPr algn="l">
              <a:defRPr sz="4000">
                <a:solidFill>
                  <a:schemeClr val="bg1"/>
                </a:solidFill>
              </a:defRPr>
            </a:lvl1pPr>
          </a:lstStyle>
          <a:p>
            <a:r>
              <a:rPr lang="sv-SE" dirty="0"/>
              <a:t>Presentationens titel</a:t>
            </a:r>
          </a:p>
        </p:txBody>
      </p:sp>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7850928"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dirty="0">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cxnSp>
        <p:nvCxnSpPr>
          <p:cNvPr id="11" name="Rak koppling 10">
            <a:extLst>
              <a:ext uri="{FF2B5EF4-FFF2-40B4-BE49-F238E27FC236}">
                <a16:creationId xmlns:a16="http://schemas.microsoft.com/office/drawing/2014/main" id="{04A55836-6FCB-25C0-7D88-F4CFA798ABEF}"/>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7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bild 2">
    <p:bg>
      <p:bgPr>
        <a:solidFill>
          <a:schemeClr val="accent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dirty="0">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58A23576-70FA-417E-948F-08DB3C8AEFC1}"/>
              </a:ext>
            </a:extLst>
          </p:cNvPr>
          <p:cNvSpPr>
            <a:spLocks noGrp="1"/>
          </p:cNvSpPr>
          <p:nvPr>
            <p:ph type="ctrTitle" hasCustomPrompt="1"/>
          </p:nvPr>
        </p:nvSpPr>
        <p:spPr>
          <a:xfrm>
            <a:off x="665328" y="1518894"/>
            <a:ext cx="6858000" cy="1085272"/>
          </a:xfrm>
        </p:spPr>
        <p:txBody>
          <a:bodyPr anchor="b"/>
          <a:lstStyle>
            <a:lvl1pPr algn="l">
              <a:defRPr sz="4000">
                <a:solidFill>
                  <a:schemeClr val="bg1"/>
                </a:solidFill>
              </a:defRPr>
            </a:lvl1pPr>
          </a:lstStyle>
          <a:p>
            <a:r>
              <a:rPr lang="sv-SE" dirty="0"/>
              <a:t>Presentationens titel</a:t>
            </a:r>
          </a:p>
        </p:txBody>
      </p:sp>
      <p:cxnSp>
        <p:nvCxnSpPr>
          <p:cNvPr id="9" name="Rak koppling 8">
            <a:extLst>
              <a:ext uri="{FF2B5EF4-FFF2-40B4-BE49-F238E27FC236}">
                <a16:creationId xmlns:a16="http://schemas.microsoft.com/office/drawing/2014/main" id="{14224C93-ECDC-F34D-8B2C-2FCF902B5213}"/>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9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bild 3">
    <p:bg>
      <p:bgPr>
        <a:solidFill>
          <a:schemeClr val="accent3"/>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dirty="0">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6CD3601A-D0BC-4FB3-90BE-B3B5948910B9}"/>
              </a:ext>
            </a:extLst>
          </p:cNvPr>
          <p:cNvSpPr>
            <a:spLocks noGrp="1"/>
          </p:cNvSpPr>
          <p:nvPr>
            <p:ph type="ctrTitle" hasCustomPrompt="1"/>
          </p:nvPr>
        </p:nvSpPr>
        <p:spPr>
          <a:xfrm>
            <a:off x="665328" y="1518894"/>
            <a:ext cx="6858000" cy="1085272"/>
          </a:xfrm>
        </p:spPr>
        <p:txBody>
          <a:bodyPr anchor="b"/>
          <a:lstStyle>
            <a:lvl1pPr algn="l">
              <a:defRPr sz="4000">
                <a:solidFill>
                  <a:schemeClr val="bg1"/>
                </a:solidFill>
              </a:defRPr>
            </a:lvl1pPr>
          </a:lstStyle>
          <a:p>
            <a:r>
              <a:rPr lang="sv-SE" dirty="0"/>
              <a:t>Presentationens titel</a:t>
            </a:r>
          </a:p>
        </p:txBody>
      </p:sp>
      <p:cxnSp>
        <p:nvCxnSpPr>
          <p:cNvPr id="9" name="Rak koppling 8">
            <a:extLst>
              <a:ext uri="{FF2B5EF4-FFF2-40B4-BE49-F238E27FC236}">
                <a16:creationId xmlns:a16="http://schemas.microsoft.com/office/drawing/2014/main" id="{E67FC6AA-A795-741D-1862-D8411AB187F5}"/>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16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B4C0050-C61D-43F5-9230-07AFC413E1F6}"/>
              </a:ext>
            </a:extLst>
          </p:cNvPr>
          <p:cNvSpPr>
            <a:spLocks noGrp="1"/>
          </p:cNvSpPr>
          <p:nvPr>
            <p:ph type="title"/>
          </p:nvPr>
        </p:nvSpPr>
        <p:spPr>
          <a:xfrm>
            <a:off x="687789" y="683279"/>
            <a:ext cx="7194149" cy="994172"/>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A512770-D37B-4A38-AAAE-C3F38CC509A3}"/>
              </a:ext>
            </a:extLst>
          </p:cNvPr>
          <p:cNvSpPr>
            <a:spLocks noGrp="1"/>
          </p:cNvSpPr>
          <p:nvPr>
            <p:ph type="body" idx="1"/>
          </p:nvPr>
        </p:nvSpPr>
        <p:spPr>
          <a:xfrm>
            <a:off x="687789" y="1942428"/>
            <a:ext cx="7194149" cy="288433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8287681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1"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50"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711" r:id="rId34"/>
    <p:sldLayoutId id="2147483712" r:id="rId35"/>
    <p:sldLayoutId id="2147483713" r:id="rId36"/>
    <p:sldLayoutId id="2147483714" r:id="rId37"/>
    <p:sldLayoutId id="2147483715" r:id="rId38"/>
    <p:sldLayoutId id="2147483716" r:id="rId39"/>
    <p:sldLayoutId id="2147483684" r:id="rId40"/>
    <p:sldLayoutId id="2147483685" r:id="rId41"/>
    <p:sldLayoutId id="2147483686" r:id="rId42"/>
    <p:sldLayoutId id="2147483687" r:id="rId43"/>
    <p:sldLayoutId id="2147483688" r:id="rId44"/>
    <p:sldLayoutId id="2147483689" r:id="rId45"/>
    <p:sldLayoutId id="2147483690" r:id="rId46"/>
    <p:sldLayoutId id="2147483691" r:id="rId47"/>
    <p:sldLayoutId id="2147483692" r:id="rId48"/>
    <p:sldLayoutId id="2147483693" r:id="rId49"/>
    <p:sldLayoutId id="2147483694" r:id="rId50"/>
    <p:sldLayoutId id="2147483695" r:id="rId51"/>
    <p:sldLayoutId id="2147483696" r:id="rId52"/>
    <p:sldLayoutId id="2147483697" r:id="rId53"/>
    <p:sldLayoutId id="2147483698" r:id="rId54"/>
    <p:sldLayoutId id="2147483699" r:id="rId55"/>
    <p:sldLayoutId id="2147483700" r:id="rId56"/>
    <p:sldLayoutId id="2147483701" r:id="rId57"/>
    <p:sldLayoutId id="2147483702" r:id="rId58"/>
    <p:sldLayoutId id="2147483703" r:id="rId59"/>
    <p:sldLayoutId id="2147483704" r:id="rId60"/>
    <p:sldLayoutId id="2147483705" r:id="rId61"/>
    <p:sldLayoutId id="2147483706" r:id="rId62"/>
    <p:sldLayoutId id="2147483707" r:id="rId63"/>
    <p:sldLayoutId id="2147483708" r:id="rId64"/>
    <p:sldLayoutId id="2147483709" r:id="rId65"/>
    <p:sldLayoutId id="2147483710" r:id="rId66"/>
    <p:sldLayoutId id="2147483717" r:id="rId6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hyperlink" Target="https://partsradet.se/media/3mel4ak2/hpj-f-21-231101_undersok-o-riskbedom-situationer-o-roller.pdf" TargetMode="External"/><Relationship Id="rId3" Type="http://schemas.openxmlformats.org/officeDocument/2006/relationships/hyperlink" Target="https://partsradet.se/vi-erbjuder/verktyg-arbetsmaterial-och-utbildningar/hot-pa-jobbet/forebyggande/" TargetMode="External"/><Relationship Id="rId7" Type="http://schemas.openxmlformats.org/officeDocument/2006/relationships/hyperlink" Target="https://partsradet.se/vi-erbjuder/verktyg-arbetsmaterial-och-utbildningar/hot-pa-jobbet/checklistor-och-arbetsblad/"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s://partsradet.se/vi-erbjuder/verktyg-arbetsmaterial-och-utbildningar/hot-pa-jobbet/forebyggande/introduktion/fordjupning-arbetsmiljo-sakerhet-kvalitet/" TargetMode="External"/><Relationship Id="rId5" Type="http://schemas.openxmlformats.org/officeDocument/2006/relationships/hyperlink" Target="https://partsradet.se/vi-erbjuder/verktyg-arbetsmaterial-och-utbildningar/hot-pa-jobbet/uppfoljande/introduktion/" TargetMode="External"/><Relationship Id="rId4" Type="http://schemas.openxmlformats.org/officeDocument/2006/relationships/hyperlink" Target="https://partsradet.se/vi-erbjuder/verktyg-arbetsmaterial-och-utbildningar/hot-pa-jobbet/aku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893233953/460e2741c3?share=copy"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https://partsradet.se/om-oss/" TargetMode="External"/><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hyperlink" Target="http://www.partsradet.se/hotpajobb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hyperlink" Target="https://partsradet.se/vi-erbjuder/verktyg-arbetsmaterial-och-utbildningar/hot-pa-jobbet/forebyggand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artsradet.se/vi-erbjuder/verktyg-arbetsmaterial-och-utbildningar/hot-pa-jobbet/uppfoljande/introduktion/" TargetMode="External"/><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hyperlink" Target="https://partsradet.se/vi-erbjuder/verktyg-arbetsmaterial-och-utbildningar/hot-pa-jobbet/checklistor-och-arbetsbla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hyperlink" Target="https://vimeo.com/893235335/8c78315fbe?share=copy" TargetMode="External"/><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hyperlink" Target="https://partsradet.se/vi-erbjuder/verktyg-arbetsmaterial-och-utbildningar/hot-pa-jobbet/forebyggande/introduktion/hot-vald-och-trakasserier-i-arbetslivet/" TargetMode="External"/><Relationship Id="rId4" Type="http://schemas.openxmlformats.org/officeDocument/2006/relationships/hyperlink" Target="https://partsradet.se/vi-erbjuder/verktyg-arbetsmaterial-och-utbildningar/hot-pa-jobbet/forebyggan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4B984812-766A-C209-CD43-79FC4CF1EEC3}"/>
              </a:ext>
            </a:extLst>
          </p:cNvPr>
          <p:cNvSpPr>
            <a:spLocks noGrp="1"/>
          </p:cNvSpPr>
          <p:nvPr>
            <p:ph type="subTitle" idx="1"/>
          </p:nvPr>
        </p:nvSpPr>
        <p:spPr>
          <a:xfrm>
            <a:off x="665328" y="3383917"/>
            <a:ext cx="6858000" cy="628525"/>
          </a:xfrm>
        </p:spPr>
        <p:txBody>
          <a:bodyPr>
            <a:normAutofit fontScale="92500" lnSpcReduction="10000"/>
          </a:bodyPr>
          <a:lstStyle/>
          <a:p>
            <a:r>
              <a:rPr lang="sv-SE" dirty="0"/>
              <a:t>Ett nytt partsgemensamt </a:t>
            </a:r>
            <a:br>
              <a:rPr lang="sv-SE" dirty="0"/>
            </a:br>
            <a:r>
              <a:rPr lang="sv-SE" dirty="0"/>
              <a:t>arbetsmaterial </a:t>
            </a:r>
          </a:p>
        </p:txBody>
      </p:sp>
      <p:sp>
        <p:nvSpPr>
          <p:cNvPr id="3" name="Rubrik 2">
            <a:extLst>
              <a:ext uri="{FF2B5EF4-FFF2-40B4-BE49-F238E27FC236}">
                <a16:creationId xmlns:a16="http://schemas.microsoft.com/office/drawing/2014/main" id="{D1957E5A-D418-1BEC-F033-1E9ED8BBCA8D}"/>
              </a:ext>
            </a:extLst>
          </p:cNvPr>
          <p:cNvSpPr>
            <a:spLocks noGrp="1"/>
          </p:cNvSpPr>
          <p:nvPr>
            <p:ph type="ctrTitle"/>
          </p:nvPr>
        </p:nvSpPr>
        <p:spPr>
          <a:xfrm>
            <a:off x="665328" y="1518894"/>
            <a:ext cx="6858000" cy="1085272"/>
          </a:xfrm>
        </p:spPr>
        <p:txBody>
          <a:bodyPr anchor="b">
            <a:normAutofit/>
          </a:bodyPr>
          <a:lstStyle/>
          <a:p>
            <a:br>
              <a:rPr lang="sv-SE" sz="3700"/>
            </a:br>
            <a:r>
              <a:rPr lang="sv-SE" sz="3700"/>
              <a:t>Hot på jobbet</a:t>
            </a:r>
          </a:p>
        </p:txBody>
      </p:sp>
      <p:pic>
        <p:nvPicPr>
          <p:cNvPr id="5" name="Bildobjekt 4" descr="En bild som visar tecknad serie, hus, Barnkonst, design&#10;&#10;Automatiskt genererad beskrivning">
            <a:extLst>
              <a:ext uri="{FF2B5EF4-FFF2-40B4-BE49-F238E27FC236}">
                <a16:creationId xmlns:a16="http://schemas.microsoft.com/office/drawing/2014/main" id="{9126C4C5-BD4F-5EAC-328F-047A8CC2B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407" y="1925904"/>
            <a:ext cx="4126529" cy="2265502"/>
          </a:xfrm>
          <a:prstGeom prst="rect">
            <a:avLst/>
          </a:prstGeom>
        </p:spPr>
      </p:pic>
      <p:sp>
        <p:nvSpPr>
          <p:cNvPr id="6" name="textruta 5">
            <a:extLst>
              <a:ext uri="{FF2B5EF4-FFF2-40B4-BE49-F238E27FC236}">
                <a16:creationId xmlns:a16="http://schemas.microsoft.com/office/drawing/2014/main" id="{81E152EA-49AD-C1AC-EBC6-6DE4BF68FA51}"/>
              </a:ext>
            </a:extLst>
          </p:cNvPr>
          <p:cNvSpPr txBox="1"/>
          <p:nvPr/>
        </p:nvSpPr>
        <p:spPr>
          <a:xfrm>
            <a:off x="601980" y="4303286"/>
            <a:ext cx="4572000" cy="276999"/>
          </a:xfrm>
          <a:prstGeom prst="rect">
            <a:avLst/>
          </a:prstGeom>
          <a:noFill/>
        </p:spPr>
        <p:txBody>
          <a:bodyPr wrap="square">
            <a:spAutoFit/>
          </a:bodyPr>
          <a:lstStyle/>
          <a:p>
            <a:r>
              <a:rPr lang="sv-SE" sz="1200" dirty="0">
                <a:solidFill>
                  <a:schemeClr val="bg1"/>
                </a:solidFill>
              </a:rPr>
              <a:t>Version 1.0, december 2023</a:t>
            </a:r>
          </a:p>
        </p:txBody>
      </p:sp>
    </p:spTree>
    <p:extLst>
      <p:ext uri="{BB962C8B-B14F-4D97-AF65-F5344CB8AC3E}">
        <p14:creationId xmlns:p14="http://schemas.microsoft.com/office/powerpoint/2010/main" val="176596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6D86A-939F-8BF0-DB53-C546446610F4}"/>
              </a:ext>
            </a:extLst>
          </p:cNvPr>
          <p:cNvSpPr>
            <a:spLocks noGrp="1"/>
          </p:cNvSpPr>
          <p:nvPr>
            <p:ph type="title"/>
          </p:nvPr>
        </p:nvSpPr>
        <p:spPr>
          <a:xfrm>
            <a:off x="2218565" y="683279"/>
            <a:ext cx="6350471" cy="994172"/>
          </a:xfrm>
        </p:spPr>
        <p:txBody>
          <a:bodyPr/>
          <a:lstStyle/>
          <a:p>
            <a:r>
              <a:rPr lang="sv-SE" dirty="0"/>
              <a:t>Jobba med materialet i en samverkansgrupp eller ledningsgrupp</a:t>
            </a:r>
          </a:p>
        </p:txBody>
      </p:sp>
      <p:sp>
        <p:nvSpPr>
          <p:cNvPr id="3" name="Platshållare för innehåll 2">
            <a:extLst>
              <a:ext uri="{FF2B5EF4-FFF2-40B4-BE49-F238E27FC236}">
                <a16:creationId xmlns:a16="http://schemas.microsoft.com/office/drawing/2014/main" id="{11C0F028-B969-8C1B-96FB-969EC2D7A08A}"/>
              </a:ext>
            </a:extLst>
          </p:cNvPr>
          <p:cNvSpPr>
            <a:spLocks noGrp="1"/>
          </p:cNvSpPr>
          <p:nvPr>
            <p:ph idx="1"/>
          </p:nvPr>
        </p:nvSpPr>
        <p:spPr>
          <a:xfrm>
            <a:off x="722424" y="2378846"/>
            <a:ext cx="7724889" cy="2884330"/>
          </a:xfrm>
        </p:spPr>
        <p:txBody>
          <a:bodyPr/>
          <a:lstStyle/>
          <a:p>
            <a:r>
              <a:rPr lang="sv-SE" dirty="0"/>
              <a:t>Titta på introduktionsfilmerna  </a:t>
            </a:r>
          </a:p>
          <a:p>
            <a:pPr lvl="1"/>
            <a:r>
              <a:rPr lang="sv-SE" dirty="0">
                <a:hlinkClick r:id="rId3">
                  <a:extLst>
                    <a:ext uri="{A12FA001-AC4F-418D-AE19-62706E023703}">
                      <ahyp:hlinkClr xmlns:ahyp="http://schemas.microsoft.com/office/drawing/2018/hyperlinkcolor" val="tx"/>
                    </a:ext>
                  </a:extLst>
                </a:hlinkClick>
              </a:rPr>
              <a:t>Före </a:t>
            </a:r>
            <a:r>
              <a:rPr lang="sv-SE" sz="1200" dirty="0"/>
              <a:t>(3,06 min)</a:t>
            </a:r>
            <a:endParaRPr lang="sv-SE" sz="1200" dirty="0">
              <a:hlinkClick r:id="rId3">
                <a:extLst>
                  <a:ext uri="{A12FA001-AC4F-418D-AE19-62706E023703}">
                    <ahyp:hlinkClr xmlns:ahyp="http://schemas.microsoft.com/office/drawing/2018/hyperlinkcolor" val="tx"/>
                  </a:ext>
                </a:extLst>
              </a:hlinkClick>
            </a:endParaRPr>
          </a:p>
          <a:p>
            <a:pPr lvl="1"/>
            <a:r>
              <a:rPr lang="sv-SE" dirty="0">
                <a:hlinkClick r:id="rId4">
                  <a:extLst>
                    <a:ext uri="{A12FA001-AC4F-418D-AE19-62706E023703}">
                      <ahyp:hlinkClr xmlns:ahyp="http://schemas.microsoft.com/office/drawing/2018/hyperlinkcolor" val="tx"/>
                    </a:ext>
                  </a:extLst>
                </a:hlinkClick>
              </a:rPr>
              <a:t>Akut </a:t>
            </a:r>
            <a:r>
              <a:rPr lang="sv-SE" sz="1200" dirty="0"/>
              <a:t>(2,30 min) </a:t>
            </a:r>
            <a:endParaRPr lang="sv-SE" dirty="0">
              <a:hlinkClick r:id="rId3">
                <a:extLst>
                  <a:ext uri="{A12FA001-AC4F-418D-AE19-62706E023703}">
                    <ahyp:hlinkClr xmlns:ahyp="http://schemas.microsoft.com/office/drawing/2018/hyperlinkcolor" val="tx"/>
                  </a:ext>
                </a:extLst>
              </a:hlinkClick>
            </a:endParaRPr>
          </a:p>
          <a:p>
            <a:pPr lvl="1"/>
            <a:r>
              <a:rPr lang="sv-SE" dirty="0">
                <a:hlinkClick r:id="rId5">
                  <a:extLst>
                    <a:ext uri="{A12FA001-AC4F-418D-AE19-62706E023703}">
                      <ahyp:hlinkClr xmlns:ahyp="http://schemas.microsoft.com/office/drawing/2018/hyperlinkcolor" val="tx"/>
                    </a:ext>
                  </a:extLst>
                </a:hlinkClick>
              </a:rPr>
              <a:t>Uppföljande </a:t>
            </a:r>
            <a:r>
              <a:rPr lang="sv-SE" sz="1200" dirty="0"/>
              <a:t>(2,17 min) </a:t>
            </a:r>
          </a:p>
          <a:p>
            <a:r>
              <a:rPr lang="sv-SE" dirty="0"/>
              <a:t>Diskutera tillsammans: hur ser det ut hos oss?</a:t>
            </a:r>
          </a:p>
          <a:p>
            <a:pPr lvl="1"/>
            <a:r>
              <a:rPr lang="sv-SE" dirty="0"/>
              <a:t>Hitta pratstartare t ex här: </a:t>
            </a:r>
            <a:r>
              <a:rPr lang="sv-SE" dirty="0">
                <a:hlinkClick r:id="rId6">
                  <a:extLst>
                    <a:ext uri="{A12FA001-AC4F-418D-AE19-62706E023703}">
                      <ahyp:hlinkClr xmlns:ahyp="http://schemas.microsoft.com/office/drawing/2018/hyperlinkcolor" val="tx"/>
                    </a:ext>
                  </a:extLst>
                </a:hlinkClick>
              </a:rPr>
              <a:t>Fördjupning: Arbetsmiljö, säkerhet, kvalitet</a:t>
            </a:r>
            <a:endParaRPr lang="sv-SE" dirty="0"/>
          </a:p>
          <a:p>
            <a:r>
              <a:rPr lang="sv-SE" dirty="0"/>
              <a:t>Arbeta igenom </a:t>
            </a:r>
            <a:r>
              <a:rPr lang="sv-SE" dirty="0">
                <a:hlinkClick r:id="rId7">
                  <a:extLst>
                    <a:ext uri="{A12FA001-AC4F-418D-AE19-62706E023703}">
                      <ahyp:hlinkClr xmlns:ahyp="http://schemas.microsoft.com/office/drawing/2018/hyperlinkcolor" val="tx"/>
                    </a:ext>
                  </a:extLst>
                </a:hlinkClick>
              </a:rPr>
              <a:t>ett av arbetsbladen </a:t>
            </a:r>
            <a:r>
              <a:rPr lang="sv-SE" dirty="0"/>
              <a:t>som känns relevant och viktig för er</a:t>
            </a:r>
          </a:p>
          <a:p>
            <a:pPr lvl="1"/>
            <a:r>
              <a:rPr lang="sv-SE" dirty="0"/>
              <a:t>T. ex. </a:t>
            </a:r>
            <a:r>
              <a:rPr lang="sv-SE" dirty="0">
                <a:hlinkClick r:id="rId8">
                  <a:extLst>
                    <a:ext uri="{A12FA001-AC4F-418D-AE19-62706E023703}">
                      <ahyp:hlinkClr xmlns:ahyp="http://schemas.microsoft.com/office/drawing/2018/hyperlinkcolor" val="tx"/>
                    </a:ext>
                  </a:extLst>
                </a:hlinkClick>
              </a:rPr>
              <a:t>Undersök och riskbedöm situationer och roller</a:t>
            </a:r>
            <a:r>
              <a:rPr lang="sv-SE" dirty="0"/>
              <a:t>.</a:t>
            </a:r>
          </a:p>
          <a:p>
            <a:endParaRPr lang="sv-SE" dirty="0"/>
          </a:p>
        </p:txBody>
      </p:sp>
      <p:sp>
        <p:nvSpPr>
          <p:cNvPr id="5" name="Flödesschema: Koppling 4">
            <a:extLst>
              <a:ext uri="{FF2B5EF4-FFF2-40B4-BE49-F238E27FC236}">
                <a16:creationId xmlns:a16="http://schemas.microsoft.com/office/drawing/2014/main" id="{ECC072E5-C89D-1BC1-5A8F-36632F777D7A}"/>
              </a:ext>
            </a:extLst>
          </p:cNvPr>
          <p:cNvSpPr/>
          <p:nvPr/>
        </p:nvSpPr>
        <p:spPr>
          <a:xfrm>
            <a:off x="200956" y="84417"/>
            <a:ext cx="1889760" cy="1838261"/>
          </a:xfrm>
          <a:prstGeom prst="flowChart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err="1"/>
          </a:p>
        </p:txBody>
      </p:sp>
      <p:sp>
        <p:nvSpPr>
          <p:cNvPr id="6" name="textruta 5">
            <a:extLst>
              <a:ext uri="{FF2B5EF4-FFF2-40B4-BE49-F238E27FC236}">
                <a16:creationId xmlns:a16="http://schemas.microsoft.com/office/drawing/2014/main" id="{64858252-CBF5-F7F7-17B4-98DC52FD979A}"/>
              </a:ext>
            </a:extLst>
          </p:cNvPr>
          <p:cNvSpPr txBox="1"/>
          <p:nvPr/>
        </p:nvSpPr>
        <p:spPr>
          <a:xfrm rot="21059946">
            <a:off x="333478" y="776285"/>
            <a:ext cx="1697869" cy="193357"/>
          </a:xfrm>
          <a:prstGeom prst="rect">
            <a:avLst/>
          </a:prstGeom>
          <a:noFill/>
        </p:spPr>
        <p:txBody>
          <a:bodyPr wrap="square" lIns="0" tIns="0" rIns="0" bIns="0" rtlCol="0">
            <a:noAutofit/>
          </a:bodyPr>
          <a:lstStyle/>
          <a:p>
            <a:pPr algn="l">
              <a:spcBef>
                <a:spcPts val="650"/>
              </a:spcBef>
            </a:pPr>
            <a:r>
              <a:rPr lang="sv-SE" sz="3000" b="1" dirty="0">
                <a:solidFill>
                  <a:schemeClr val="bg1"/>
                </a:solidFill>
              </a:rPr>
              <a:t>Exempel</a:t>
            </a:r>
          </a:p>
        </p:txBody>
      </p:sp>
    </p:spTree>
    <p:extLst>
      <p:ext uri="{BB962C8B-B14F-4D97-AF65-F5344CB8AC3E}">
        <p14:creationId xmlns:p14="http://schemas.microsoft.com/office/powerpoint/2010/main" val="314565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0055A63-01F8-2038-58A3-0DE217BB0D85}"/>
              </a:ext>
            </a:extLst>
          </p:cNvPr>
          <p:cNvSpPr>
            <a:spLocks noGrp="1"/>
          </p:cNvSpPr>
          <p:nvPr>
            <p:ph idx="1"/>
          </p:nvPr>
        </p:nvSpPr>
        <p:spPr/>
        <p:txBody>
          <a:bodyPr/>
          <a:lstStyle/>
          <a:p>
            <a:endParaRPr lang="sv-SE"/>
          </a:p>
        </p:txBody>
      </p:sp>
      <p:pic>
        <p:nvPicPr>
          <p:cNvPr id="8" name="Bildobjekt 7">
            <a:hlinkClick r:id="rId3"/>
            <a:extLst>
              <a:ext uri="{FF2B5EF4-FFF2-40B4-BE49-F238E27FC236}">
                <a16:creationId xmlns:a16="http://schemas.microsoft.com/office/drawing/2014/main" id="{CE6E28B4-6FBC-FB10-D9A5-56B013203895}"/>
              </a:ext>
            </a:extLst>
          </p:cNvPr>
          <p:cNvPicPr>
            <a:picLocks noChangeAspect="1"/>
          </p:cNvPicPr>
          <p:nvPr/>
        </p:nvPicPr>
        <p:blipFill>
          <a:blip r:embed="rId4"/>
          <a:stretch>
            <a:fillRect/>
          </a:stretch>
        </p:blipFill>
        <p:spPr>
          <a:xfrm>
            <a:off x="0" y="5864"/>
            <a:ext cx="9144000" cy="5131771"/>
          </a:xfrm>
          <a:prstGeom prst="rect">
            <a:avLst/>
          </a:prstGeom>
        </p:spPr>
      </p:pic>
    </p:spTree>
    <p:extLst>
      <p:ext uri="{BB962C8B-B14F-4D97-AF65-F5344CB8AC3E}">
        <p14:creationId xmlns:p14="http://schemas.microsoft.com/office/powerpoint/2010/main" val="11718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4F3F47-8590-A4B3-36F2-2563EDA158F3}"/>
              </a:ext>
            </a:extLst>
          </p:cNvPr>
          <p:cNvSpPr>
            <a:spLocks noGrp="1"/>
          </p:cNvSpPr>
          <p:nvPr>
            <p:ph type="title"/>
          </p:nvPr>
        </p:nvSpPr>
        <p:spPr>
          <a:xfrm>
            <a:off x="738588" y="383925"/>
            <a:ext cx="7491011" cy="994172"/>
          </a:xfrm>
        </p:spPr>
        <p:txBody>
          <a:bodyPr/>
          <a:lstStyle/>
          <a:p>
            <a:r>
              <a:rPr lang="sv-SE" dirty="0"/>
              <a:t>Om Partsrådet</a:t>
            </a:r>
          </a:p>
        </p:txBody>
      </p:sp>
      <p:sp>
        <p:nvSpPr>
          <p:cNvPr id="3" name="Platshållare för innehåll 2">
            <a:extLst>
              <a:ext uri="{FF2B5EF4-FFF2-40B4-BE49-F238E27FC236}">
                <a16:creationId xmlns:a16="http://schemas.microsoft.com/office/drawing/2014/main" id="{34FB675E-696F-24C2-0326-4DE9B9360BD5}"/>
              </a:ext>
            </a:extLst>
          </p:cNvPr>
          <p:cNvSpPr>
            <a:spLocks noGrp="1"/>
          </p:cNvSpPr>
          <p:nvPr>
            <p:ph idx="1"/>
          </p:nvPr>
        </p:nvSpPr>
        <p:spPr>
          <a:xfrm>
            <a:off x="721919" y="1323239"/>
            <a:ext cx="7491010" cy="2884330"/>
          </a:xfrm>
        </p:spPr>
        <p:txBody>
          <a:bodyPr/>
          <a:lstStyle/>
          <a:p>
            <a:r>
              <a:rPr lang="sv-SE" dirty="0"/>
              <a:t>På </a:t>
            </a:r>
            <a:r>
              <a:rPr lang="sv-SE" dirty="0">
                <a:hlinkClick r:id="rId3">
                  <a:extLst>
                    <a:ext uri="{A12FA001-AC4F-418D-AE19-62706E023703}">
                      <ahyp:hlinkClr xmlns:ahyp="http://schemas.microsoft.com/office/drawing/2018/hyperlinkcolor" val="tx"/>
                    </a:ext>
                  </a:extLst>
                </a:hlinkClick>
              </a:rPr>
              <a:t>Partsrådet</a:t>
            </a:r>
            <a:r>
              <a:rPr lang="sv-SE" dirty="0"/>
              <a:t> hanterar vi aktuella frågor och utmaningar inom områden som arbetsgivare och fack på central nivå tycker är viktigast att lösa tillsammans.</a:t>
            </a:r>
          </a:p>
          <a:p>
            <a:r>
              <a:rPr lang="sv-SE" dirty="0"/>
              <a:t>Vi tar fram verktyg, inspiration och kompetensutveckling för er som</a:t>
            </a:r>
          </a:p>
          <a:p>
            <a:pPr lvl="1"/>
            <a:r>
              <a:rPr lang="sv-SE" dirty="0"/>
              <a:t>stärker arbetet med att lösa olika uppgifter och utmaningar på statliga arbetsplatser runt om i landet</a:t>
            </a:r>
          </a:p>
          <a:p>
            <a:pPr lvl="1"/>
            <a:r>
              <a:rPr lang="sv-SE" dirty="0"/>
              <a:t>partsgemensamt vill utveckla er arbetsplats inom statlig sektor</a:t>
            </a:r>
          </a:p>
          <a:p>
            <a:r>
              <a:rPr lang="sv-SE" dirty="0"/>
              <a:t>Arbetsmaterialet Hot på jobbet är ett exempel på detta.</a:t>
            </a:r>
          </a:p>
        </p:txBody>
      </p:sp>
      <p:sp>
        <p:nvSpPr>
          <p:cNvPr id="4" name="Rektangel 3">
            <a:extLst>
              <a:ext uri="{FF2B5EF4-FFF2-40B4-BE49-F238E27FC236}">
                <a16:creationId xmlns:a16="http://schemas.microsoft.com/office/drawing/2014/main" id="{CA537F88-1D92-4391-AA9C-0C3D9D32D99F}"/>
              </a:ext>
            </a:extLst>
          </p:cNvPr>
          <p:cNvSpPr/>
          <p:nvPr/>
        </p:nvSpPr>
        <p:spPr>
          <a:xfrm>
            <a:off x="0" y="4110958"/>
            <a:ext cx="9144000" cy="10325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indent="0" algn="ctr" defTabSz="825500" rtl="0" fontAlgn="auto" latinLnBrk="0" hangingPunct="0">
              <a:lnSpc>
                <a:spcPct val="100000"/>
              </a:lnSpc>
              <a:spcBef>
                <a:spcPts val="0"/>
              </a:spcBef>
              <a:spcAft>
                <a:spcPts val="0"/>
              </a:spcAft>
              <a:buClrTx/>
              <a:buSzTx/>
              <a:buFontTx/>
              <a:buNone/>
              <a:tabLst/>
            </a:pPr>
            <a:endParaRPr kumimoji="0" lang="sv-SE"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 name="Picture 6" descr="PSA-avtalet">
            <a:extLst>
              <a:ext uri="{FF2B5EF4-FFF2-40B4-BE49-F238E27FC236}">
                <a16:creationId xmlns:a16="http://schemas.microsoft.com/office/drawing/2014/main" id="{FFCEFA08-02D5-DCEA-9D7F-1867AA9E7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39" y="4324014"/>
            <a:ext cx="2125245" cy="6630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allar - Saco">
            <a:extLst>
              <a:ext uri="{FF2B5EF4-FFF2-40B4-BE49-F238E27FC236}">
                <a16:creationId xmlns:a16="http://schemas.microsoft.com/office/drawing/2014/main" id="{076F54C3-F547-9E09-734A-0EE5CF1E4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2574" y="4461814"/>
            <a:ext cx="2020157" cy="387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Logotyp - Sekos förbund">
            <a:extLst>
              <a:ext uri="{FF2B5EF4-FFF2-40B4-BE49-F238E27FC236}">
                <a16:creationId xmlns:a16="http://schemas.microsoft.com/office/drawing/2014/main" id="{8FDE85A7-3360-81F9-F426-5044731D6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323" y="4260549"/>
            <a:ext cx="1039207" cy="735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Logotyper | OFR">
            <a:extLst>
              <a:ext uri="{FF2B5EF4-FFF2-40B4-BE49-F238E27FC236}">
                <a16:creationId xmlns:a16="http://schemas.microsoft.com/office/drawing/2014/main" id="{0AF92B88-01A2-9040-0F30-E5A1A06B02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5123" y="4506923"/>
            <a:ext cx="1747758" cy="25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06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AA1648A6-4A7B-8D69-1D15-FF1E7340B73B}"/>
              </a:ext>
            </a:extLst>
          </p:cNvPr>
          <p:cNvSpPr>
            <a:spLocks noGrp="1"/>
          </p:cNvSpPr>
          <p:nvPr>
            <p:ph type="title"/>
          </p:nvPr>
        </p:nvSpPr>
        <p:spPr>
          <a:xfrm>
            <a:off x="768709" y="1483946"/>
            <a:ext cx="7491011" cy="994172"/>
          </a:xfrm>
        </p:spPr>
        <p:txBody>
          <a:bodyPr/>
          <a:lstStyle/>
          <a:p>
            <a:pPr algn="ctr"/>
            <a:r>
              <a:rPr lang="sv-SE" dirty="0"/>
              <a:t>Lycka till med ert arbete att använda </a:t>
            </a:r>
            <a:br>
              <a:rPr lang="sv-SE" dirty="0"/>
            </a:br>
            <a:r>
              <a:rPr lang="sv-SE" dirty="0"/>
              <a:t>Hot på jobbet </a:t>
            </a:r>
            <a:br>
              <a:rPr lang="sv-SE" dirty="0"/>
            </a:br>
            <a:r>
              <a:rPr lang="sv-SE" dirty="0"/>
              <a:t>för en tryggare arbetsplats!</a:t>
            </a:r>
          </a:p>
        </p:txBody>
      </p:sp>
      <p:pic>
        <p:nvPicPr>
          <p:cNvPr id="8" name="Bildobjekt 7">
            <a:extLst>
              <a:ext uri="{FF2B5EF4-FFF2-40B4-BE49-F238E27FC236}">
                <a16:creationId xmlns:a16="http://schemas.microsoft.com/office/drawing/2014/main" id="{6D39F86C-77AF-68D7-06B4-511E52D1801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1717" y1="32900" x2="21717" y2="32900"/>
                      </a14:backgroundRemoval>
                    </a14:imgEffect>
                  </a14:imgLayer>
                </a14:imgProps>
              </a:ext>
            </a:extLst>
          </a:blip>
          <a:stretch>
            <a:fillRect/>
          </a:stretch>
        </p:blipFill>
        <p:spPr>
          <a:xfrm>
            <a:off x="3363757" y="2571750"/>
            <a:ext cx="2163103" cy="2163103"/>
          </a:xfrm>
          <a:prstGeom prst="rect">
            <a:avLst/>
          </a:prstGeom>
        </p:spPr>
      </p:pic>
    </p:spTree>
    <p:extLst>
      <p:ext uri="{BB962C8B-B14F-4D97-AF65-F5344CB8AC3E}">
        <p14:creationId xmlns:p14="http://schemas.microsoft.com/office/powerpoint/2010/main" val="140973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8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4C3787-FC62-9F99-FADF-0DC0AC1CDE6A}"/>
              </a:ext>
            </a:extLst>
          </p:cNvPr>
          <p:cNvSpPr>
            <a:spLocks noGrp="1"/>
          </p:cNvSpPr>
          <p:nvPr>
            <p:ph type="title"/>
          </p:nvPr>
        </p:nvSpPr>
        <p:spPr>
          <a:xfrm>
            <a:off x="687789" y="683279"/>
            <a:ext cx="7498268" cy="994172"/>
          </a:xfrm>
        </p:spPr>
        <p:txBody>
          <a:bodyPr anchor="ctr">
            <a:normAutofit/>
          </a:bodyPr>
          <a:lstStyle/>
          <a:p>
            <a:r>
              <a:rPr lang="sv-SE" dirty="0"/>
              <a:t>Välkommen till ett nytt material </a:t>
            </a:r>
            <a:br>
              <a:rPr lang="sv-SE" dirty="0"/>
            </a:br>
            <a:r>
              <a:rPr lang="sv-SE" dirty="0"/>
              <a:t>om ett viktigt ämne!</a:t>
            </a:r>
          </a:p>
        </p:txBody>
      </p:sp>
      <p:sp>
        <p:nvSpPr>
          <p:cNvPr id="3" name="Platshållare för innehåll 2">
            <a:extLst>
              <a:ext uri="{FF2B5EF4-FFF2-40B4-BE49-F238E27FC236}">
                <a16:creationId xmlns:a16="http://schemas.microsoft.com/office/drawing/2014/main" id="{55895110-282C-9778-0210-F4EA4E2120A1}"/>
              </a:ext>
            </a:extLst>
          </p:cNvPr>
          <p:cNvSpPr>
            <a:spLocks noGrp="1"/>
          </p:cNvSpPr>
          <p:nvPr>
            <p:ph idx="13"/>
          </p:nvPr>
        </p:nvSpPr>
        <p:spPr>
          <a:xfrm>
            <a:off x="691418" y="1942428"/>
            <a:ext cx="3614057" cy="2884330"/>
          </a:xfrm>
        </p:spPr>
        <p:txBody>
          <a:bodyPr>
            <a:normAutofit fontScale="92500"/>
          </a:bodyPr>
          <a:lstStyle/>
          <a:p>
            <a:pPr marL="0" indent="0">
              <a:lnSpc>
                <a:spcPct val="110000"/>
              </a:lnSpc>
              <a:buNone/>
            </a:pPr>
            <a:r>
              <a:rPr lang="sv-SE" sz="1200" dirty="0"/>
              <a:t>Vi hoppas att arbetsmaterialet ska vara till stöd i din organisation för att förebygga hot, våld och trakasserier på jobbet, men också när ni har behov av att planera för och eventuellt hantera akuta och efterhjälpande insatser. </a:t>
            </a:r>
          </a:p>
          <a:p>
            <a:pPr marL="0" indent="0">
              <a:lnSpc>
                <a:spcPct val="110000"/>
              </a:lnSpc>
              <a:buNone/>
            </a:pPr>
            <a:r>
              <a:rPr lang="sv-SE" sz="1200" dirty="0"/>
              <a:t>Arbeta gärna med materialet tillsammans, till exempel i samverkansgrupper, skyddsorganisationer och på arbetsplatsträffar. </a:t>
            </a:r>
          </a:p>
          <a:p>
            <a:pPr marL="0" indent="0">
              <a:lnSpc>
                <a:spcPct val="110000"/>
              </a:lnSpc>
              <a:buNone/>
            </a:pPr>
            <a:r>
              <a:rPr lang="sv-SE" sz="1200" dirty="0"/>
              <a:t>Som alltid har vi tagit fram materialet partsgemensamt. Ert eget gemensamma arbete med materialet bidrar till en perspektivrik bild av hur det ser ut i just er verksamhet.</a:t>
            </a:r>
          </a:p>
          <a:p>
            <a:pPr marL="0" indent="0">
              <a:lnSpc>
                <a:spcPct val="110000"/>
              </a:lnSpc>
              <a:buNone/>
            </a:pPr>
            <a:r>
              <a:rPr lang="sv-SE" sz="1200" dirty="0"/>
              <a:t>Dela gärna det här dokumentet internt i organisationen och länka gärna vidare till partsradet.se/hotpajobbet där filmer, verktyg, tips och checklistor finns.</a:t>
            </a:r>
          </a:p>
          <a:p>
            <a:pPr marL="0" indent="0">
              <a:lnSpc>
                <a:spcPct val="90000"/>
              </a:lnSpc>
              <a:buNone/>
            </a:pPr>
            <a:endParaRPr lang="sv-SE" sz="1100" dirty="0"/>
          </a:p>
          <a:p>
            <a:pPr marL="0" indent="0">
              <a:lnSpc>
                <a:spcPct val="90000"/>
              </a:lnSpc>
              <a:buNone/>
            </a:pPr>
            <a:endParaRPr lang="sv-SE" sz="1100" dirty="0"/>
          </a:p>
          <a:p>
            <a:pPr>
              <a:lnSpc>
                <a:spcPct val="90000"/>
              </a:lnSpc>
            </a:pPr>
            <a:endParaRPr lang="sv-SE" sz="1100" dirty="0"/>
          </a:p>
        </p:txBody>
      </p:sp>
      <p:pic>
        <p:nvPicPr>
          <p:cNvPr id="4" name="Bildobjekt 3" descr="En bild som visar grafisk design, Grafik, text, rita&#10;&#10;Automatiskt genererad beskrivning">
            <a:extLst>
              <a:ext uri="{FF2B5EF4-FFF2-40B4-BE49-F238E27FC236}">
                <a16:creationId xmlns:a16="http://schemas.microsoft.com/office/drawing/2014/main" id="{F39B81BF-3433-6769-26DB-8474CE951CC5}"/>
              </a:ext>
            </a:extLst>
          </p:cNvPr>
          <p:cNvPicPr>
            <a:picLocks noChangeAspect="1"/>
          </p:cNvPicPr>
          <p:nvPr/>
        </p:nvPicPr>
        <p:blipFill rotWithShape="1">
          <a:blip r:embed="rId3">
            <a:extLst>
              <a:ext uri="{28A0092B-C50C-407E-A947-70E740481C1C}">
                <a14:useLocalDpi xmlns:a14="http://schemas.microsoft.com/office/drawing/2010/main" val="0"/>
              </a:ext>
            </a:extLst>
          </a:blip>
          <a:srcRect l="6161" r="4137"/>
          <a:stretch/>
        </p:blipFill>
        <p:spPr>
          <a:xfrm>
            <a:off x="4572000" y="1942428"/>
            <a:ext cx="3880582" cy="2357708"/>
          </a:xfrm>
          <a:prstGeom prst="rect">
            <a:avLst/>
          </a:prstGeom>
          <a:noFill/>
        </p:spPr>
      </p:pic>
    </p:spTree>
    <p:extLst>
      <p:ext uri="{BB962C8B-B14F-4D97-AF65-F5344CB8AC3E}">
        <p14:creationId xmlns:p14="http://schemas.microsoft.com/office/powerpoint/2010/main" val="24062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9C34FBB-9831-4B64-8D14-F554A62129FF}"/>
              </a:ext>
            </a:extLst>
          </p:cNvPr>
          <p:cNvSpPr>
            <a:spLocks noGrp="1"/>
          </p:cNvSpPr>
          <p:nvPr>
            <p:ph type="title"/>
          </p:nvPr>
        </p:nvSpPr>
        <p:spPr>
          <a:xfrm>
            <a:off x="687790" y="683279"/>
            <a:ext cx="7498267" cy="994172"/>
          </a:xfrm>
        </p:spPr>
        <p:txBody>
          <a:bodyPr anchor="ctr">
            <a:normAutofit/>
          </a:bodyPr>
          <a:lstStyle/>
          <a:p>
            <a:r>
              <a:rPr lang="sv-SE" dirty="0"/>
              <a:t>Om arbetsmaterialet</a:t>
            </a:r>
          </a:p>
        </p:txBody>
      </p:sp>
      <p:sp>
        <p:nvSpPr>
          <p:cNvPr id="5" name="Platshållare för innehåll 4">
            <a:extLst>
              <a:ext uri="{FF2B5EF4-FFF2-40B4-BE49-F238E27FC236}">
                <a16:creationId xmlns:a16="http://schemas.microsoft.com/office/drawing/2014/main" id="{1DE28FDD-ACC6-6C97-C98C-5EC42FA386F0}"/>
              </a:ext>
            </a:extLst>
          </p:cNvPr>
          <p:cNvSpPr>
            <a:spLocks noGrp="1"/>
          </p:cNvSpPr>
          <p:nvPr>
            <p:ph idx="12"/>
          </p:nvPr>
        </p:nvSpPr>
        <p:spPr>
          <a:xfrm>
            <a:off x="4572000" y="1942428"/>
            <a:ext cx="3614057" cy="2884330"/>
          </a:xfrm>
        </p:spPr>
        <p:txBody>
          <a:bodyPr>
            <a:normAutofit/>
          </a:bodyPr>
          <a:lstStyle/>
          <a:p>
            <a:r>
              <a:rPr lang="sv-SE" sz="1200" b="0" i="0" dirty="0">
                <a:effectLst/>
              </a:rPr>
              <a:t>Arbetsmaterialet </a:t>
            </a:r>
            <a:r>
              <a:rPr lang="sv-SE" sz="1200" b="0" i="1" dirty="0">
                <a:effectLst/>
              </a:rPr>
              <a:t>Hot på jobbet</a:t>
            </a:r>
            <a:r>
              <a:rPr lang="sv-SE" sz="1200" b="0" i="0" dirty="0">
                <a:effectLst/>
              </a:rPr>
              <a:t> är framtaget för att ge dig som jobbar i statlig sektor stöd i det systematiska arbetsmiljöarbetet (SAM) kring frågor och händelser som handlar om hot, våld och trakasserier på jobbet. </a:t>
            </a:r>
          </a:p>
          <a:p>
            <a:r>
              <a:rPr lang="sv-SE" sz="1200" b="0" i="0" dirty="0">
                <a:effectLst/>
              </a:rPr>
              <a:t>Här finns fakta, råd och checklistor; från förebyggande insatser till hantering av akuta händelser och vidare in i den uppföljande fasen – som leder tillbaka till de förebyggande insatserna.</a:t>
            </a:r>
          </a:p>
          <a:p>
            <a:r>
              <a:rPr lang="sv-SE" sz="1200" b="0" i="0" dirty="0">
                <a:effectLst/>
              </a:rPr>
              <a:t>Använd arbetsmaterialet som en guide för </a:t>
            </a:r>
            <a:r>
              <a:rPr lang="sv-SE" sz="1200" dirty="0"/>
              <a:t>ett större omtag</a:t>
            </a:r>
            <a:r>
              <a:rPr lang="sv-SE" sz="1200" b="0" i="0" dirty="0">
                <a:effectLst/>
              </a:rPr>
              <a:t> eller välj ut de delar som ni behöver jobba med just nu.</a:t>
            </a:r>
          </a:p>
          <a:p>
            <a:pPr>
              <a:lnSpc>
                <a:spcPct val="90000"/>
              </a:lnSpc>
            </a:pPr>
            <a:endParaRPr lang="sv-SE" sz="1400" dirty="0"/>
          </a:p>
        </p:txBody>
      </p:sp>
      <p:pic>
        <p:nvPicPr>
          <p:cNvPr id="3" name="Bildobjekt 2" descr="En bild som visar clipart, illustration, Tecknade serier, tecknad serie&#10;&#10;Automatiskt genererad beskrivning">
            <a:extLst>
              <a:ext uri="{FF2B5EF4-FFF2-40B4-BE49-F238E27FC236}">
                <a16:creationId xmlns:a16="http://schemas.microsoft.com/office/drawing/2014/main" id="{C61E2F22-7728-D847-9F51-5886DC22796B}"/>
              </a:ext>
            </a:extLst>
          </p:cNvPr>
          <p:cNvPicPr>
            <a:picLocks noChangeAspect="1"/>
          </p:cNvPicPr>
          <p:nvPr/>
        </p:nvPicPr>
        <p:blipFill rotWithShape="1">
          <a:blip r:embed="rId3">
            <a:extLst>
              <a:ext uri="{28A0092B-C50C-407E-A947-70E740481C1C}">
                <a14:useLocalDpi xmlns:a14="http://schemas.microsoft.com/office/drawing/2010/main" val="0"/>
              </a:ext>
            </a:extLst>
          </a:blip>
          <a:srcRect l="31711" r="1" b="1"/>
          <a:stretch/>
        </p:blipFill>
        <p:spPr>
          <a:xfrm>
            <a:off x="760652" y="1837231"/>
            <a:ext cx="3406746" cy="2718878"/>
          </a:xfrm>
          <a:prstGeom prst="rect">
            <a:avLst/>
          </a:prstGeom>
          <a:noFill/>
        </p:spPr>
      </p:pic>
    </p:spTree>
    <p:extLst>
      <p:ext uri="{BB962C8B-B14F-4D97-AF65-F5344CB8AC3E}">
        <p14:creationId xmlns:p14="http://schemas.microsoft.com/office/powerpoint/2010/main" val="239966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BED4FED-4CC7-A446-6048-C2CEBEABB63D}"/>
              </a:ext>
            </a:extLst>
          </p:cNvPr>
          <p:cNvSpPr>
            <a:spLocks noGrp="1"/>
          </p:cNvSpPr>
          <p:nvPr>
            <p:ph type="title"/>
          </p:nvPr>
        </p:nvSpPr>
        <p:spPr/>
        <p:txBody>
          <a:bodyPr/>
          <a:lstStyle/>
          <a:p>
            <a:r>
              <a:rPr lang="sv-SE" dirty="0"/>
              <a:t>Tre steg som tar avstamp i SAM och OSA</a:t>
            </a:r>
          </a:p>
        </p:txBody>
      </p:sp>
      <p:pic>
        <p:nvPicPr>
          <p:cNvPr id="1026" name="Picture 2" descr="SAM-hjulet bestående av momenten Undersökning, Riskbedömning, Åtgärder och Kontroll och som sedan börjar om på Undersökning igen.">
            <a:extLst>
              <a:ext uri="{FF2B5EF4-FFF2-40B4-BE49-F238E27FC236}">
                <a16:creationId xmlns:a16="http://schemas.microsoft.com/office/drawing/2014/main" id="{1B10337B-04E2-715A-B0E0-809E0A898C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44" r="25391"/>
          <a:stretch/>
        </p:blipFill>
        <p:spPr bwMode="auto">
          <a:xfrm>
            <a:off x="801111" y="1809519"/>
            <a:ext cx="2737832" cy="267778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hlinkClick r:id="rId4"/>
            <a:extLst>
              <a:ext uri="{FF2B5EF4-FFF2-40B4-BE49-F238E27FC236}">
                <a16:creationId xmlns:a16="http://schemas.microsoft.com/office/drawing/2014/main" id="{4FFBA881-471B-7625-4973-4A7A5648E7A6}"/>
              </a:ext>
            </a:extLst>
          </p:cNvPr>
          <p:cNvPicPr>
            <a:picLocks noChangeAspect="1"/>
          </p:cNvPicPr>
          <p:nvPr/>
        </p:nvPicPr>
        <p:blipFill rotWithShape="1">
          <a:blip r:embed="rId5"/>
          <a:srcRect t="2572"/>
          <a:stretch/>
        </p:blipFill>
        <p:spPr>
          <a:xfrm>
            <a:off x="3627586" y="1809518"/>
            <a:ext cx="4205504" cy="2716421"/>
          </a:xfrm>
          <a:prstGeom prst="rect">
            <a:avLst/>
          </a:prstGeom>
        </p:spPr>
      </p:pic>
    </p:spTree>
    <p:extLst>
      <p:ext uri="{BB962C8B-B14F-4D97-AF65-F5344CB8AC3E}">
        <p14:creationId xmlns:p14="http://schemas.microsoft.com/office/powerpoint/2010/main" val="372398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85083-33C2-95E7-66BC-9C0E6F3E031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F5D37B9D-BF15-0434-2E95-28121AA4A6E1}"/>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84CDF4AF-C4C2-49DC-5EB8-BADBA221842D}"/>
              </a:ext>
            </a:extLst>
          </p:cNvPr>
          <p:cNvPicPr>
            <a:picLocks noChangeAspect="1"/>
          </p:cNvPicPr>
          <p:nvPr/>
        </p:nvPicPr>
        <p:blipFill rotWithShape="1">
          <a:blip r:embed="rId3"/>
          <a:srcRect l="-379" t="8325" b="5536"/>
          <a:stretch/>
        </p:blipFill>
        <p:spPr>
          <a:xfrm>
            <a:off x="-34694" y="21336"/>
            <a:ext cx="9178694" cy="5122164"/>
          </a:xfrm>
          <a:prstGeom prst="rect">
            <a:avLst/>
          </a:prstGeom>
        </p:spPr>
      </p:pic>
      <p:pic>
        <p:nvPicPr>
          <p:cNvPr id="7" name="Bildobjekt 6">
            <a:hlinkClick r:id="rId4"/>
            <a:extLst>
              <a:ext uri="{FF2B5EF4-FFF2-40B4-BE49-F238E27FC236}">
                <a16:creationId xmlns:a16="http://schemas.microsoft.com/office/drawing/2014/main" id="{194D9EAA-3D89-A435-D13B-B5F1B99D8DEC}"/>
              </a:ext>
            </a:extLst>
          </p:cNvPr>
          <p:cNvPicPr>
            <a:picLocks noChangeAspect="1"/>
          </p:cNvPicPr>
          <p:nvPr/>
        </p:nvPicPr>
        <p:blipFill rotWithShape="1">
          <a:blip r:embed="rId5"/>
          <a:srcRect t="26450"/>
          <a:stretch/>
        </p:blipFill>
        <p:spPr>
          <a:xfrm>
            <a:off x="4212295" y="2065019"/>
            <a:ext cx="2081495" cy="1975035"/>
          </a:xfrm>
          <a:prstGeom prst="rect">
            <a:avLst/>
          </a:prstGeom>
        </p:spPr>
      </p:pic>
    </p:spTree>
    <p:extLst>
      <p:ext uri="{BB962C8B-B14F-4D97-AF65-F5344CB8AC3E}">
        <p14:creationId xmlns:p14="http://schemas.microsoft.com/office/powerpoint/2010/main" val="64031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60A699F-EFB5-A33C-9B7D-626EC021F47B}"/>
              </a:ext>
            </a:extLst>
          </p:cNvPr>
          <p:cNvSpPr>
            <a:spLocks noGrp="1"/>
          </p:cNvSpPr>
          <p:nvPr>
            <p:ph type="title"/>
          </p:nvPr>
        </p:nvSpPr>
        <p:spPr/>
        <p:txBody>
          <a:bodyPr/>
          <a:lstStyle/>
          <a:p>
            <a:r>
              <a:rPr lang="en-US" dirty="0"/>
              <a:t>Lätt att hitta rätt</a:t>
            </a:r>
          </a:p>
        </p:txBody>
      </p:sp>
      <p:sp>
        <p:nvSpPr>
          <p:cNvPr id="7" name="Platshållare för innehåll 6">
            <a:extLst>
              <a:ext uri="{FF2B5EF4-FFF2-40B4-BE49-F238E27FC236}">
                <a16:creationId xmlns:a16="http://schemas.microsoft.com/office/drawing/2014/main" id="{151249AA-E7B1-CBD1-F7F1-F28025A73853}"/>
              </a:ext>
            </a:extLst>
          </p:cNvPr>
          <p:cNvSpPr>
            <a:spLocks noGrp="1"/>
          </p:cNvSpPr>
          <p:nvPr>
            <p:ph idx="1"/>
          </p:nvPr>
        </p:nvSpPr>
        <p:spPr/>
        <p:txBody>
          <a:bodyPr/>
          <a:lstStyle/>
          <a:p>
            <a:r>
              <a:rPr lang="sv-SE" dirty="0"/>
              <a:t>Fakta</a:t>
            </a:r>
          </a:p>
          <a:p>
            <a:r>
              <a:rPr lang="sv-SE" dirty="0"/>
              <a:t>Råd och tips</a:t>
            </a:r>
          </a:p>
          <a:p>
            <a:r>
              <a:rPr lang="sv-SE" dirty="0"/>
              <a:t>Filmer</a:t>
            </a:r>
          </a:p>
          <a:p>
            <a:r>
              <a:rPr lang="sv-SE" dirty="0"/>
              <a:t>Checklistor</a:t>
            </a:r>
          </a:p>
          <a:p>
            <a:endParaRPr lang="sv-SE" dirty="0"/>
          </a:p>
        </p:txBody>
      </p:sp>
      <p:pic>
        <p:nvPicPr>
          <p:cNvPr id="9" name="Bildobjekt 8">
            <a:hlinkClick r:id="rId3"/>
            <a:extLst>
              <a:ext uri="{FF2B5EF4-FFF2-40B4-BE49-F238E27FC236}">
                <a16:creationId xmlns:a16="http://schemas.microsoft.com/office/drawing/2014/main" id="{E643D03C-B001-B27A-BB7A-62D06E92B1E9}"/>
              </a:ext>
            </a:extLst>
          </p:cNvPr>
          <p:cNvPicPr>
            <a:picLocks noChangeAspect="1"/>
          </p:cNvPicPr>
          <p:nvPr/>
        </p:nvPicPr>
        <p:blipFill>
          <a:blip r:embed="rId4"/>
          <a:stretch>
            <a:fillRect/>
          </a:stretch>
        </p:blipFill>
        <p:spPr>
          <a:xfrm>
            <a:off x="6349413" y="2265209"/>
            <a:ext cx="2017352" cy="2621030"/>
          </a:xfrm>
          <a:prstGeom prst="rect">
            <a:avLst/>
          </a:prstGeom>
        </p:spPr>
      </p:pic>
      <p:pic>
        <p:nvPicPr>
          <p:cNvPr id="14" name="Bildobjekt 13">
            <a:hlinkClick r:id="rId3"/>
            <a:extLst>
              <a:ext uri="{FF2B5EF4-FFF2-40B4-BE49-F238E27FC236}">
                <a16:creationId xmlns:a16="http://schemas.microsoft.com/office/drawing/2014/main" id="{E6CDA1DE-FC4E-DB0A-0A57-87116F26D0B1}"/>
              </a:ext>
            </a:extLst>
          </p:cNvPr>
          <p:cNvPicPr>
            <a:picLocks noChangeAspect="1"/>
          </p:cNvPicPr>
          <p:nvPr/>
        </p:nvPicPr>
        <p:blipFill>
          <a:blip r:embed="rId5"/>
          <a:stretch>
            <a:fillRect/>
          </a:stretch>
        </p:blipFill>
        <p:spPr>
          <a:xfrm>
            <a:off x="3817137" y="694628"/>
            <a:ext cx="2242103" cy="3108693"/>
          </a:xfrm>
          <a:prstGeom prst="rect">
            <a:avLst/>
          </a:prstGeom>
        </p:spPr>
      </p:pic>
      <p:pic>
        <p:nvPicPr>
          <p:cNvPr id="16" name="Bild 15" descr="Linjepil: medsols böj med hel fyllning">
            <a:extLst>
              <a:ext uri="{FF2B5EF4-FFF2-40B4-BE49-F238E27FC236}">
                <a16:creationId xmlns:a16="http://schemas.microsoft.com/office/drawing/2014/main" id="{C9EE9BFC-F967-6ADD-BF77-F54A9B1881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650400">
            <a:off x="4617869" y="1354984"/>
            <a:ext cx="1557347" cy="2543207"/>
          </a:xfrm>
          <a:prstGeom prst="rect">
            <a:avLst/>
          </a:prstGeom>
        </p:spPr>
      </p:pic>
    </p:spTree>
    <p:extLst>
      <p:ext uri="{BB962C8B-B14F-4D97-AF65-F5344CB8AC3E}">
        <p14:creationId xmlns:p14="http://schemas.microsoft.com/office/powerpoint/2010/main" val="66375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85083-33C2-95E7-66BC-9C0E6F3E031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F5D37B9D-BF15-0434-2E95-28121AA4A6E1}"/>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84CDF4AF-C4C2-49DC-5EB8-BADBA221842D}"/>
              </a:ext>
            </a:extLst>
          </p:cNvPr>
          <p:cNvPicPr>
            <a:picLocks noChangeAspect="1"/>
          </p:cNvPicPr>
          <p:nvPr/>
        </p:nvPicPr>
        <p:blipFill rotWithShape="1">
          <a:blip r:embed="rId3"/>
          <a:srcRect l="-379" t="8325" b="5536"/>
          <a:stretch/>
        </p:blipFill>
        <p:spPr>
          <a:xfrm>
            <a:off x="-72927" y="0"/>
            <a:ext cx="9216927" cy="5143500"/>
          </a:xfrm>
          <a:prstGeom prst="rect">
            <a:avLst/>
          </a:prstGeom>
        </p:spPr>
      </p:pic>
      <p:pic>
        <p:nvPicPr>
          <p:cNvPr id="4" name="Bildobjekt 3">
            <a:hlinkClick r:id="rId4"/>
            <a:extLst>
              <a:ext uri="{FF2B5EF4-FFF2-40B4-BE49-F238E27FC236}">
                <a16:creationId xmlns:a16="http://schemas.microsoft.com/office/drawing/2014/main" id="{A1BBFF72-F871-316B-BEE4-F2159BDBE629}"/>
              </a:ext>
            </a:extLst>
          </p:cNvPr>
          <p:cNvPicPr>
            <a:picLocks noChangeAspect="1"/>
          </p:cNvPicPr>
          <p:nvPr/>
        </p:nvPicPr>
        <p:blipFill rotWithShape="1">
          <a:blip r:embed="rId5"/>
          <a:srcRect l="3596" r="9664"/>
          <a:stretch/>
        </p:blipFill>
        <p:spPr>
          <a:xfrm>
            <a:off x="3587496" y="2450592"/>
            <a:ext cx="3261360" cy="1297185"/>
          </a:xfrm>
          <a:prstGeom prst="rect">
            <a:avLst/>
          </a:prstGeom>
          <a:noFill/>
        </p:spPr>
      </p:pic>
    </p:spTree>
    <p:extLst>
      <p:ext uri="{BB962C8B-B14F-4D97-AF65-F5344CB8AC3E}">
        <p14:creationId xmlns:p14="http://schemas.microsoft.com/office/powerpoint/2010/main" val="197179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F98A6CE-C3CE-2F2C-492B-2ACDB859546E}"/>
              </a:ext>
            </a:extLst>
          </p:cNvPr>
          <p:cNvSpPr>
            <a:spLocks noGrp="1"/>
          </p:cNvSpPr>
          <p:nvPr>
            <p:ph type="title"/>
          </p:nvPr>
        </p:nvSpPr>
        <p:spPr>
          <a:xfrm>
            <a:off x="687789" y="683279"/>
            <a:ext cx="7498268" cy="994172"/>
          </a:xfrm>
        </p:spPr>
        <p:txBody>
          <a:bodyPr/>
          <a:lstStyle/>
          <a:p>
            <a:endParaRPr lang="en-US"/>
          </a:p>
        </p:txBody>
      </p:sp>
      <p:pic>
        <p:nvPicPr>
          <p:cNvPr id="6" name="Bildobjekt 5" descr="hemmakontor">
            <a:extLst>
              <a:ext uri="{FF2B5EF4-FFF2-40B4-BE49-F238E27FC236}">
                <a16:creationId xmlns:a16="http://schemas.microsoft.com/office/drawing/2014/main" id="{9F4D0BC4-6DFA-6B2A-D657-87D70EB40519}"/>
              </a:ext>
            </a:extLst>
          </p:cNvPr>
          <p:cNvPicPr>
            <a:picLocks noChangeAspect="1"/>
          </p:cNvPicPr>
          <p:nvPr/>
        </p:nvPicPr>
        <p:blipFill rotWithShape="1">
          <a:blip r:embed="rId3">
            <a:extLst>
              <a:ext uri="{28A0092B-C50C-407E-A947-70E740481C1C}">
                <a14:useLocalDpi xmlns:a14="http://schemas.microsoft.com/office/drawing/2010/main" val="0"/>
              </a:ext>
            </a:extLst>
          </a:blip>
          <a:srcRect t="15592"/>
          <a:stretch/>
        </p:blipFill>
        <p:spPr>
          <a:xfrm>
            <a:off x="0" y="0"/>
            <a:ext cx="9144000" cy="5143500"/>
          </a:xfrm>
          <a:prstGeom prst="rect">
            <a:avLst/>
          </a:prstGeom>
        </p:spPr>
      </p:pic>
      <p:pic>
        <p:nvPicPr>
          <p:cNvPr id="8" name="Bildobjekt 7">
            <a:extLst>
              <a:ext uri="{FF2B5EF4-FFF2-40B4-BE49-F238E27FC236}">
                <a16:creationId xmlns:a16="http://schemas.microsoft.com/office/drawing/2014/main" id="{14A7D3E3-BAB8-3CDA-858B-21512F3DA296}"/>
              </a:ext>
            </a:extLst>
          </p:cNvPr>
          <p:cNvPicPr>
            <a:picLocks noChangeAspect="1"/>
          </p:cNvPicPr>
          <p:nvPr/>
        </p:nvPicPr>
        <p:blipFill rotWithShape="1">
          <a:blip r:embed="rId4"/>
          <a:srcRect b="14140"/>
          <a:stretch/>
        </p:blipFill>
        <p:spPr>
          <a:xfrm>
            <a:off x="2855496" y="2051773"/>
            <a:ext cx="3016383" cy="1917044"/>
          </a:xfrm>
          <a:prstGeom prst="rect">
            <a:avLst/>
          </a:prstGeom>
          <a:ln>
            <a:noFill/>
          </a:ln>
          <a:effectLst>
            <a:softEdge rad="112500"/>
          </a:effectLst>
        </p:spPr>
      </p:pic>
    </p:spTree>
    <p:extLst>
      <p:ext uri="{BB962C8B-B14F-4D97-AF65-F5344CB8AC3E}">
        <p14:creationId xmlns:p14="http://schemas.microsoft.com/office/powerpoint/2010/main" val="53853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6D86A-939F-8BF0-DB53-C546446610F4}"/>
              </a:ext>
            </a:extLst>
          </p:cNvPr>
          <p:cNvSpPr>
            <a:spLocks noGrp="1"/>
          </p:cNvSpPr>
          <p:nvPr>
            <p:ph type="title"/>
          </p:nvPr>
        </p:nvSpPr>
        <p:spPr>
          <a:xfrm>
            <a:off x="2352283" y="506462"/>
            <a:ext cx="5795164" cy="994172"/>
          </a:xfrm>
        </p:spPr>
        <p:txBody>
          <a:bodyPr/>
          <a:lstStyle/>
          <a:p>
            <a:r>
              <a:rPr lang="sv-SE" dirty="0"/>
              <a:t>Jobba med materialet </a:t>
            </a:r>
            <a:br>
              <a:rPr lang="sv-SE" dirty="0"/>
            </a:br>
            <a:r>
              <a:rPr lang="sv-SE" dirty="0"/>
              <a:t>på t ex en arbetsplatsträff</a:t>
            </a:r>
          </a:p>
        </p:txBody>
      </p:sp>
      <p:sp>
        <p:nvSpPr>
          <p:cNvPr id="3" name="Platshållare för innehåll 2">
            <a:extLst>
              <a:ext uri="{FF2B5EF4-FFF2-40B4-BE49-F238E27FC236}">
                <a16:creationId xmlns:a16="http://schemas.microsoft.com/office/drawing/2014/main" id="{11C0F028-B969-8C1B-96FB-969EC2D7A08A}"/>
              </a:ext>
            </a:extLst>
          </p:cNvPr>
          <p:cNvSpPr>
            <a:spLocks noGrp="1"/>
          </p:cNvSpPr>
          <p:nvPr>
            <p:ph idx="1"/>
          </p:nvPr>
        </p:nvSpPr>
        <p:spPr>
          <a:xfrm>
            <a:off x="729603" y="2054669"/>
            <a:ext cx="7811723" cy="2884330"/>
          </a:xfrm>
        </p:spPr>
        <p:txBody>
          <a:bodyPr/>
          <a:lstStyle/>
          <a:p>
            <a:r>
              <a:rPr lang="sv-SE" dirty="0"/>
              <a:t>Titta på </a:t>
            </a:r>
            <a:r>
              <a:rPr lang="sv-SE" dirty="0">
                <a:hlinkClick r:id="rId3">
                  <a:extLst>
                    <a:ext uri="{A12FA001-AC4F-418D-AE19-62706E023703}">
                      <ahyp:hlinkClr xmlns:ahyp="http://schemas.microsoft.com/office/drawing/2018/hyperlinkcolor" val="tx"/>
                    </a:ext>
                  </a:extLst>
                </a:hlinkClick>
              </a:rPr>
              <a:t>filmen med experten Sara Göransson </a:t>
            </a:r>
            <a:r>
              <a:rPr lang="sv-SE" sz="1200" dirty="0"/>
              <a:t>(2 min)</a:t>
            </a:r>
          </a:p>
          <a:p>
            <a:r>
              <a:rPr lang="sv-SE" dirty="0"/>
              <a:t>Titta på </a:t>
            </a:r>
            <a:r>
              <a:rPr lang="sv-SE" dirty="0">
                <a:hlinkClick r:id="rId4">
                  <a:extLst>
                    <a:ext uri="{A12FA001-AC4F-418D-AE19-62706E023703}">
                      <ahyp:hlinkClr xmlns:ahyp="http://schemas.microsoft.com/office/drawing/2018/hyperlinkcolor" val="tx"/>
                    </a:ext>
                  </a:extLst>
                </a:hlinkClick>
              </a:rPr>
              <a:t>introduktionsfilmen om det förebyggande arbetet </a:t>
            </a:r>
            <a:r>
              <a:rPr lang="sv-SE" sz="1200" dirty="0"/>
              <a:t>(3 min)</a:t>
            </a:r>
          </a:p>
          <a:p>
            <a:r>
              <a:rPr lang="sv-SE" dirty="0"/>
              <a:t>Diskutera </a:t>
            </a:r>
            <a:r>
              <a:rPr lang="sv-SE" dirty="0">
                <a:hlinkClick r:id="rId5">
                  <a:extLst>
                    <a:ext uri="{A12FA001-AC4F-418D-AE19-62706E023703}">
                      <ahyp:hlinkClr xmlns:ahyp="http://schemas.microsoft.com/office/drawing/2018/hyperlinkcolor" val="tx"/>
                    </a:ext>
                  </a:extLst>
                </a:hlinkClick>
              </a:rPr>
              <a:t>några av frågorna i introduktionsdelen av materialet </a:t>
            </a:r>
            <a:r>
              <a:rPr lang="sv-SE" dirty="0"/>
              <a:t>tillsammans:</a:t>
            </a:r>
          </a:p>
        </p:txBody>
      </p:sp>
      <p:sp>
        <p:nvSpPr>
          <p:cNvPr id="5" name="Flödesschema: Koppling 4">
            <a:extLst>
              <a:ext uri="{FF2B5EF4-FFF2-40B4-BE49-F238E27FC236}">
                <a16:creationId xmlns:a16="http://schemas.microsoft.com/office/drawing/2014/main" id="{ECC072E5-C89D-1BC1-5A8F-36632F777D7A}"/>
              </a:ext>
            </a:extLst>
          </p:cNvPr>
          <p:cNvSpPr/>
          <p:nvPr/>
        </p:nvSpPr>
        <p:spPr>
          <a:xfrm>
            <a:off x="200956" y="84417"/>
            <a:ext cx="1889760" cy="1838261"/>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err="1"/>
          </a:p>
        </p:txBody>
      </p:sp>
      <p:sp>
        <p:nvSpPr>
          <p:cNvPr id="6" name="textruta 5">
            <a:extLst>
              <a:ext uri="{FF2B5EF4-FFF2-40B4-BE49-F238E27FC236}">
                <a16:creationId xmlns:a16="http://schemas.microsoft.com/office/drawing/2014/main" id="{64858252-CBF5-F7F7-17B4-98DC52FD979A}"/>
              </a:ext>
            </a:extLst>
          </p:cNvPr>
          <p:cNvSpPr txBox="1"/>
          <p:nvPr/>
        </p:nvSpPr>
        <p:spPr>
          <a:xfrm rot="21059946">
            <a:off x="333478" y="776285"/>
            <a:ext cx="1697869" cy="193357"/>
          </a:xfrm>
          <a:prstGeom prst="rect">
            <a:avLst/>
          </a:prstGeom>
          <a:noFill/>
        </p:spPr>
        <p:txBody>
          <a:bodyPr wrap="square" lIns="0" tIns="0" rIns="0" bIns="0" rtlCol="0">
            <a:noAutofit/>
          </a:bodyPr>
          <a:lstStyle/>
          <a:p>
            <a:pPr algn="l">
              <a:spcBef>
                <a:spcPts val="650"/>
              </a:spcBef>
            </a:pPr>
            <a:r>
              <a:rPr lang="sv-SE" sz="3000" b="1" dirty="0">
                <a:solidFill>
                  <a:schemeClr val="bg1"/>
                </a:solidFill>
              </a:rPr>
              <a:t>Exempel</a:t>
            </a:r>
          </a:p>
        </p:txBody>
      </p:sp>
      <p:pic>
        <p:nvPicPr>
          <p:cNvPr id="10" name="Bildobjekt 9">
            <a:extLst>
              <a:ext uri="{FF2B5EF4-FFF2-40B4-BE49-F238E27FC236}">
                <a16:creationId xmlns:a16="http://schemas.microsoft.com/office/drawing/2014/main" id="{AF64AE7B-D6C0-87AD-BF8E-A6BC5BBC3555}"/>
              </a:ext>
            </a:extLst>
          </p:cNvPr>
          <p:cNvPicPr>
            <a:picLocks noChangeAspect="1"/>
          </p:cNvPicPr>
          <p:nvPr/>
        </p:nvPicPr>
        <p:blipFill rotWithShape="1">
          <a:blip r:embed="rId6"/>
          <a:srcRect/>
          <a:stretch/>
        </p:blipFill>
        <p:spPr>
          <a:xfrm>
            <a:off x="937830" y="3314502"/>
            <a:ext cx="2196378" cy="1624497"/>
          </a:xfrm>
          <a:prstGeom prst="rect">
            <a:avLst/>
          </a:prstGeom>
        </p:spPr>
      </p:pic>
      <p:pic>
        <p:nvPicPr>
          <p:cNvPr id="12" name="Bildobjekt 11">
            <a:extLst>
              <a:ext uri="{FF2B5EF4-FFF2-40B4-BE49-F238E27FC236}">
                <a16:creationId xmlns:a16="http://schemas.microsoft.com/office/drawing/2014/main" id="{446FF69A-0C6E-213D-A6A3-8123C79BA436}"/>
              </a:ext>
            </a:extLst>
          </p:cNvPr>
          <p:cNvPicPr>
            <a:picLocks noChangeAspect="1"/>
          </p:cNvPicPr>
          <p:nvPr/>
        </p:nvPicPr>
        <p:blipFill>
          <a:blip r:embed="rId7"/>
          <a:stretch>
            <a:fillRect/>
          </a:stretch>
        </p:blipFill>
        <p:spPr>
          <a:xfrm>
            <a:off x="3236781" y="3314501"/>
            <a:ext cx="2401557" cy="1624497"/>
          </a:xfrm>
          <a:prstGeom prst="rect">
            <a:avLst/>
          </a:prstGeom>
        </p:spPr>
      </p:pic>
    </p:spTree>
    <p:extLst>
      <p:ext uri="{BB962C8B-B14F-4D97-AF65-F5344CB8AC3E}">
        <p14:creationId xmlns:p14="http://schemas.microsoft.com/office/powerpoint/2010/main" val="364748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tsrådet">
  <a:themeElements>
    <a:clrScheme name="Partsrådet">
      <a:dk1>
        <a:sysClr val="windowText" lastClr="000000"/>
      </a:dk1>
      <a:lt1>
        <a:sysClr val="window" lastClr="FFFFFF"/>
      </a:lt1>
      <a:dk2>
        <a:srgbClr val="EFE9DF"/>
      </a:dk2>
      <a:lt2>
        <a:srgbClr val="30488E"/>
      </a:lt2>
      <a:accent1>
        <a:srgbClr val="33336B"/>
      </a:accent1>
      <a:accent2>
        <a:srgbClr val="4D345F"/>
      </a:accent2>
      <a:accent3>
        <a:srgbClr val="154E45"/>
      </a:accent3>
      <a:accent4>
        <a:srgbClr val="009BA2"/>
      </a:accent4>
      <a:accent5>
        <a:srgbClr val="AF4E55"/>
      </a:accent5>
      <a:accent6>
        <a:srgbClr val="FDD1D1"/>
      </a:accent6>
      <a:hlink>
        <a:srgbClr val="000000"/>
      </a:hlink>
      <a:folHlink>
        <a:srgbClr val="000000"/>
      </a:folHlink>
    </a:clrScheme>
    <a:fontScheme name="Partsråd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Bef>
            <a:spcPts val="650"/>
          </a:spcBef>
          <a:defRPr sz="1800" dirty="0" err="1" smtClean="0">
            <a:solidFill>
              <a:schemeClr val="bg1"/>
            </a:solidFill>
          </a:defRPr>
        </a:defPPr>
      </a:lstStyle>
    </a:txDef>
  </a:objectDefaults>
  <a:extraClrSchemeLst/>
  <a:extLst>
    <a:ext uri="{05A4C25C-085E-4340-85A3-A5531E510DB2}">
      <thm15:themeFamily xmlns:thm15="http://schemas.microsoft.com/office/thememl/2012/main" name="Partsrådet_ppt-mall_ARIAL_20220513.potx" id="{39E16778-3641-4062-9132-0BFF541C90EB}" vid="{BD3F7DCE-7A70-4B28-B223-F90C66C8BCC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F1462C738A9248B2CC006273A1F960" ma:contentTypeVersion="11" ma:contentTypeDescription="Create a new document." ma:contentTypeScope="" ma:versionID="334e455d608647c9dc8567bf64903fbc">
  <xsd:schema xmlns:xsd="http://www.w3.org/2001/XMLSchema" xmlns:xs="http://www.w3.org/2001/XMLSchema" xmlns:p="http://schemas.microsoft.com/office/2006/metadata/properties" xmlns:ns3="41f9a869-d79c-4324-937b-33f8449e77db" xmlns:ns4="e5c63bee-6450-4b19-b9b5-b797ca834db1" targetNamespace="http://schemas.microsoft.com/office/2006/metadata/properties" ma:root="true" ma:fieldsID="36b9f4f4335f82a877075763a2cbef98" ns3:_="" ns4:_="">
    <xsd:import namespace="41f9a869-d79c-4324-937b-33f8449e77db"/>
    <xsd:import namespace="e5c63bee-6450-4b19-b9b5-b797ca834db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9a869-d79c-4324-937b-33f8449e7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c63bee-6450-4b19-b9b5-b797ca834d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822AC5-C9DC-49FF-A227-AD4E3200B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9a869-d79c-4324-937b-33f8449e77db"/>
    <ds:schemaRef ds:uri="e5c63bee-6450-4b19-b9b5-b797ca834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89F528-B4AD-4945-B55C-C71002E66D2E}">
  <ds:schemaRefs>
    <ds:schemaRef ds:uri="http://schemas.microsoft.com/sharepoint/v3/contenttype/forms"/>
  </ds:schemaRefs>
</ds:datastoreItem>
</file>

<file path=customXml/itemProps3.xml><?xml version="1.0" encoding="utf-8"?>
<ds:datastoreItem xmlns:ds="http://schemas.openxmlformats.org/officeDocument/2006/customXml" ds:itemID="{AD59E199-048D-4E77-AD00-3FA63AEE1132}">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e5c63bee-6450-4b19-b9b5-b797ca834db1"/>
    <ds:schemaRef ds:uri="http://schemas.openxmlformats.org/package/2006/metadata/core-properties"/>
    <ds:schemaRef ds:uri="41f9a869-d79c-4324-937b-33f8449e77d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Partsradet_ppt-mall_ARIAL_20220513</Template>
  <TotalTime>13030</TotalTime>
  <Words>1061</Words>
  <Application>Microsoft Office PowerPoint</Application>
  <PresentationFormat>Bildspel på skärmen (16:9)</PresentationFormat>
  <Paragraphs>73</Paragraphs>
  <Slides>14</Slides>
  <Notes>12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14</vt:i4>
      </vt:variant>
    </vt:vector>
  </HeadingPairs>
  <TitlesOfParts>
    <vt:vector size="19" baseType="lpstr">
      <vt:lpstr>Arial</vt:lpstr>
      <vt:lpstr>Calibri</vt:lpstr>
      <vt:lpstr>Euclid Circular A</vt:lpstr>
      <vt:lpstr>Euclid Circular Regular</vt:lpstr>
      <vt:lpstr>Partsrådet</vt:lpstr>
      <vt:lpstr> Hot på jobbet</vt:lpstr>
      <vt:lpstr>Välkommen till ett nytt material  om ett viktigt ämne!</vt:lpstr>
      <vt:lpstr>Om arbetsmaterialet</vt:lpstr>
      <vt:lpstr>Tre steg som tar avstamp i SAM och OSA</vt:lpstr>
      <vt:lpstr>PowerPoint-presentation</vt:lpstr>
      <vt:lpstr>Lätt att hitta rätt</vt:lpstr>
      <vt:lpstr>PowerPoint-presentation</vt:lpstr>
      <vt:lpstr>PowerPoint-presentation</vt:lpstr>
      <vt:lpstr>Jobba med materialet  på t ex en arbetsplatsträff</vt:lpstr>
      <vt:lpstr>Jobba med materialet i en samverkansgrupp eller ledningsgrupp</vt:lpstr>
      <vt:lpstr>PowerPoint-presentation</vt:lpstr>
      <vt:lpstr>Om Partsrådet</vt:lpstr>
      <vt:lpstr>Lycka till med ert arbete att använda  Hot på jobbet  för en tryggare arbetsplats!</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Annamari Thorell</dc:creator>
  <cp:lastModifiedBy>Annamari Thorell</cp:lastModifiedBy>
  <cp:revision>30</cp:revision>
  <cp:lastPrinted>2023-08-30T09:09:08Z</cp:lastPrinted>
  <dcterms:created xsi:type="dcterms:W3CDTF">2022-06-22T08:28:42Z</dcterms:created>
  <dcterms:modified xsi:type="dcterms:W3CDTF">2023-12-18T14:26:11Z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0x010100B2F1462C738A9248B2CC006273A1F960</vt:lpwstr>
  </property>
</Properties>
</file>